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4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5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6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7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8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9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theme/theme10.xml" ContentType="application/vnd.openxmlformats-officedocument.theme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11.xml" ContentType="application/vnd.openxmlformats-officedocument.theme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theme/theme12.xml" ContentType="application/vnd.openxmlformats-officedocument.theme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theme/theme13.xml" ContentType="application/vnd.openxmlformats-officedocument.theme+xml"/>
  <Override PartName="/ppt/slideLayouts/slideLayout313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961" r:id="rId1"/>
    <p:sldMasterId id="2147483962" r:id="rId2"/>
    <p:sldMasterId id="2147483963" r:id="rId3"/>
    <p:sldMasterId id="2147483964" r:id="rId4"/>
    <p:sldMasterId id="2147483965" r:id="rId5"/>
    <p:sldMasterId id="2147483966" r:id="rId6"/>
    <p:sldMasterId id="2147483967" r:id="rId7"/>
    <p:sldMasterId id="2147483968" r:id="rId8"/>
    <p:sldMasterId id="2147483969" r:id="rId9"/>
    <p:sldMasterId id="2147483970" r:id="rId10"/>
    <p:sldMasterId id="2147483971" r:id="rId11"/>
    <p:sldMasterId id="2147483972" r:id="rId12"/>
    <p:sldMasterId id="2147483973" r:id="rId13"/>
    <p:sldMasterId id="2147483974" r:id="rId14"/>
  </p:sldMasterIdLst>
  <p:notesMasterIdLst>
    <p:notesMasterId r:id="rId46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Cambria" panose="02040503050406030204" pitchFamily="18" charset="0"/>
      <p:regular r:id="rId51"/>
      <p:bold r:id="rId52"/>
      <p:italic r:id="rId53"/>
      <p:boldItalic r:id="rId54"/>
    </p:embeddedFont>
    <p:embeddedFont>
      <p:font typeface="Lobster" panose="00000500000000000000" pitchFamily="2" charset="0"/>
      <p:regular r:id="rId55"/>
    </p:embeddedFont>
    <p:embeddedFont>
      <p:font typeface="Merriweather" panose="00000500000000000000" pitchFamily="2" charset="0"/>
      <p:regular r:id="rId56"/>
      <p:bold r:id="rId57"/>
      <p:italic r:id="rId58"/>
      <p:boldItalic r:id="rId59"/>
    </p:embeddedFont>
    <p:embeddedFont>
      <p:font typeface="Oswald" pitchFamily="2" charset="0"/>
      <p:regular r:id="rId60"/>
      <p:bold r:id="rId61"/>
    </p:embeddedFont>
    <p:embeddedFont>
      <p:font typeface="Poppins" panose="00000500000000000000" pitchFamily="2" charset="0"/>
      <p:regular r:id="rId62"/>
      <p:bold r:id="rId63"/>
      <p:italic r:id="rId64"/>
      <p:boldItalic r:id="rId65"/>
    </p:embeddedFont>
    <p:embeddedFont>
      <p:font typeface="Poppins SemiBold" panose="00000700000000000000" pitchFamily="2" charset="0"/>
      <p:regular r:id="rId66"/>
      <p:bold r:id="rId67"/>
      <p:italic r:id="rId68"/>
      <p:boldItalic r:id="rId69"/>
    </p:embeddedFont>
    <p:embeddedFont>
      <p:font typeface="Raleway" panose="020B0503030101060003" pitchFamily="34" charset="0"/>
      <p:regular r:id="rId70"/>
      <p:bold r:id="rId71"/>
      <p:italic r:id="rId72"/>
      <p:boldItalic r:id="rId73"/>
    </p:embeddedFont>
    <p:embeddedFont>
      <p:font typeface="Raleway Medium" panose="020B0603030101060003" pitchFamily="34" charset="0"/>
      <p:regular r:id="rId74"/>
      <p:bold r:id="rId75"/>
      <p:italic r:id="rId76"/>
      <p:boldItalic r:id="rId77"/>
    </p:embeddedFont>
    <p:embeddedFont>
      <p:font typeface="Roboto" panose="02000000000000000000" pitchFamily="2" charset="0"/>
      <p:regular r:id="rId78"/>
      <p:bold r:id="rId79"/>
      <p:italic r:id="rId80"/>
      <p:boldItalic r:id="rId81"/>
    </p:embeddedFont>
    <p:embeddedFont>
      <p:font typeface="Roboto Condensed" panose="02000000000000000000" pitchFamily="2" charset="0"/>
      <p:regular r:id="rId82"/>
      <p:bold r:id="rId83"/>
      <p:italic r:id="rId84"/>
      <p:boldItalic r:id="rId85"/>
    </p:embeddedFont>
    <p:embeddedFont>
      <p:font typeface="Rubik" panose="020B0604020202020204" charset="-79"/>
      <p:regular r:id="rId86"/>
      <p:bold r:id="rId87"/>
      <p:italic r:id="rId88"/>
      <p:boldItalic r:id="rId8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8C960A-8125-404E-9AE0-66ED7551ADC6}" v="25" dt="2023-05-30T17:31:59.189"/>
    <p1510:client id="{7087FFB7-F66B-4D98-A490-3B3D65D4DD0C}" v="24" dt="2023-05-30T17:46:32.6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02" d="100"/>
          <a:sy n="202" d="100"/>
        </p:scale>
        <p:origin x="804" y="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font" Target="fonts/font22.fntdata"/><Relationship Id="rId84" Type="http://schemas.openxmlformats.org/officeDocument/2006/relationships/font" Target="fonts/font38.fntdata"/><Relationship Id="rId89" Type="http://schemas.openxmlformats.org/officeDocument/2006/relationships/font" Target="fonts/font43.fntdata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74" Type="http://schemas.openxmlformats.org/officeDocument/2006/relationships/font" Target="fonts/font28.fntdata"/><Relationship Id="rId79" Type="http://schemas.openxmlformats.org/officeDocument/2006/relationships/font" Target="fonts/font33.fntdata"/><Relationship Id="rId5" Type="http://schemas.openxmlformats.org/officeDocument/2006/relationships/slideMaster" Target="slideMasters/slideMaster5.xml"/><Relationship Id="rId90" Type="http://schemas.openxmlformats.org/officeDocument/2006/relationships/presProps" Target="presProps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43" Type="http://schemas.openxmlformats.org/officeDocument/2006/relationships/slide" Target="slides/slide29.xml"/><Relationship Id="rId48" Type="http://schemas.openxmlformats.org/officeDocument/2006/relationships/font" Target="fonts/font2.fntdata"/><Relationship Id="rId64" Type="http://schemas.openxmlformats.org/officeDocument/2006/relationships/font" Target="fonts/font18.fntdata"/><Relationship Id="rId69" Type="http://schemas.openxmlformats.org/officeDocument/2006/relationships/font" Target="fonts/font23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5.fntdata"/><Relationship Id="rId72" Type="http://schemas.openxmlformats.org/officeDocument/2006/relationships/font" Target="fonts/font26.fntdata"/><Relationship Id="rId80" Type="http://schemas.openxmlformats.org/officeDocument/2006/relationships/font" Target="fonts/font34.fntdata"/><Relationship Id="rId85" Type="http://schemas.openxmlformats.org/officeDocument/2006/relationships/font" Target="fonts/font39.fntdata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font" Target="fonts/font21.fntdata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font" Target="fonts/font24.fntdata"/><Relationship Id="rId75" Type="http://schemas.openxmlformats.org/officeDocument/2006/relationships/font" Target="fonts/font29.fntdata"/><Relationship Id="rId83" Type="http://schemas.openxmlformats.org/officeDocument/2006/relationships/font" Target="fonts/font37.fntdata"/><Relationship Id="rId88" Type="http://schemas.openxmlformats.org/officeDocument/2006/relationships/font" Target="fonts/font42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73" Type="http://schemas.openxmlformats.org/officeDocument/2006/relationships/font" Target="fonts/font27.fntdata"/><Relationship Id="rId78" Type="http://schemas.openxmlformats.org/officeDocument/2006/relationships/font" Target="fonts/font32.fntdata"/><Relationship Id="rId81" Type="http://schemas.openxmlformats.org/officeDocument/2006/relationships/font" Target="fonts/font35.fntdata"/><Relationship Id="rId86" Type="http://schemas.openxmlformats.org/officeDocument/2006/relationships/font" Target="fonts/font40.fntdata"/><Relationship Id="rId9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6" Type="http://schemas.openxmlformats.org/officeDocument/2006/relationships/font" Target="fonts/font30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25.fntdata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font" Target="fonts/font20.fntdata"/><Relationship Id="rId87" Type="http://schemas.openxmlformats.org/officeDocument/2006/relationships/font" Target="fonts/font41.fntdata"/><Relationship Id="rId61" Type="http://schemas.openxmlformats.org/officeDocument/2006/relationships/font" Target="fonts/font15.fntdata"/><Relationship Id="rId82" Type="http://schemas.openxmlformats.org/officeDocument/2006/relationships/font" Target="fonts/font36.fntdata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font" Target="fonts/font10.fntdata"/><Relationship Id="rId77" Type="http://schemas.openxmlformats.org/officeDocument/2006/relationships/font" Target="fonts/font3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kinsey.com/industries/private-equity-and-principal-investors/our-insights/from-start-up-to-scale-up-accelerating-growth-in-construction-technology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" name="Google Shape;3040;g24c0995655d_1_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1" name="Google Shape;3041;g24c0995655d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3" name="Google Shape;3263;g24a43ec0600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4" name="Google Shape;3264;g24a43ec0600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Mike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4" name="Google Shape;3274;g24a43ec060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5" name="Google Shape;3275;g24a43ec060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3" name="Google Shape;3293;g24a43ec0600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4" name="Google Shape;3294;g24a43ec0600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4" name="Google Shape;3304;g24a43ec060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5" name="Google Shape;3305;g24a43ec060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0" name="Google Shape;3320;g24a43ec0600_0_30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1" name="Google Shape;3321;g24a43ec0600_0_30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0" name="Google Shape;3340;g24a43ec0600_0_30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1" name="Google Shape;3341;g24a43ec0600_0_30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">
                <a:solidFill>
                  <a:schemeClr val="dk1"/>
                </a:solidFill>
              </a:rPr>
              <a:t>Mike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7" name="Google Shape;3367;g24a43ec0600_0_3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8" name="Google Shape;3368;g24a43ec0600_0_3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" name="Google Shape;3399;g24a43ec0600_0_3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0" name="Google Shape;3400;g24a43ec0600_0_3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 &amp; Johnny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4" name="Google Shape;3434;g24050054dca_0_13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5" name="Google Shape;3435;g24050054dca_0_13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Think about title.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" name="Google Shape;3450;g1e3780ad4f0_0_16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1" name="Google Shape;3451;g1e3780ad4f0_0_16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Johnny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6" name="Google Shape;3066;g24050054dca_0_8928:notes"/>
          <p:cNvSpPr txBox="1">
            <a:spLocks noGrp="1"/>
          </p:cNvSpPr>
          <p:nvPr>
            <p:ph type="body" idx="1"/>
          </p:nvPr>
        </p:nvSpPr>
        <p:spPr>
          <a:xfrm>
            <a:off x="685793" y="4343389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Remove animation</a:t>
            </a:r>
            <a:endParaRPr/>
          </a:p>
        </p:txBody>
      </p:sp>
      <p:sp>
        <p:nvSpPr>
          <p:cNvPr id="3067" name="Google Shape;3067;g24050054dca_0_89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7" name="Google Shape;3477;g1e3780ad4f0_0_2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8" name="Google Shape;3478;g1e3780ad4f0_0_2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Johnny &amp; Mike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0" name="Google Shape;3510;g1e3780ad4f0_0_20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1" name="Google Shape;3511;g1e3780ad4f0_0_20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Think about title.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1" name="Google Shape;3531;g24c0995655d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32" name="Google Shape;3532;g24c0995655d_3_0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Mike</a:t>
            </a:r>
            <a:endParaRPr/>
          </a:p>
        </p:txBody>
      </p:sp>
      <p:sp>
        <p:nvSpPr>
          <p:cNvPr id="3533" name="Google Shape;3533;g24c0995655d_3_0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6" name="Google Shape;3546;g24050054dca_0_94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7" name="Google Shape;3547;g24050054dca_0_9475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Johnny - BTP, Industry Cloud app framework</a:t>
            </a:r>
            <a:endParaRPr/>
          </a:p>
        </p:txBody>
      </p:sp>
      <p:sp>
        <p:nvSpPr>
          <p:cNvPr id="3548" name="Google Shape;3548;g24050054dca_0_9475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5" name="Google Shape;3565;g24050054dca_0_9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6" name="Google Shape;3566;g24050054dca_0_9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 sz="1050">
              <a:solidFill>
                <a:schemeClr val="dk1"/>
              </a:solidFill>
              <a:highlight>
                <a:schemeClr val="accent4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050">
              <a:solidFill>
                <a:schemeClr val="dk1"/>
              </a:solidFill>
              <a:highlight>
                <a:schemeClr val="accent4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7" name="Google Shape;3587;g24050054dca_0_95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8" name="Google Shape;3588;g24050054dca_0_95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Johnny - important tha the product Fiance capabilities were seamlessly integrated in both product User interfaces to connect the teams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0" name="Google Shape;3610;g24050054dca_0_9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11" name="Google Shape;3611;g24050054dca_0_9537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 - Bi-directional support for the foundational cores -  Budget and Work Breadown Schedule</a:t>
            </a:r>
            <a:endParaRPr/>
          </a:p>
        </p:txBody>
      </p:sp>
      <p:sp>
        <p:nvSpPr>
          <p:cNvPr id="3612" name="Google Shape;3612;g24050054dca_0_9537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" name="Google Shape;3645;g24050054dca_0_97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46" name="Google Shape;3646;g24050054dca_0_9718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 - LEAN last planner where you plan work and actualize work</a:t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3647" name="Google Shape;3647;g24050054dca_0_9718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1" name="Google Shape;3671;g24050054dca_0_9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2" name="Google Shape;3672;g24050054dca_0_9740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3673" name="Google Shape;3673;g24050054dca_0_9740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3" name="Google Shape;3693;g2250d22189d_1_320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Mike &amp; Johnny - talk about the Jobsite  PLANNING  drives realtime FORECAST &amp; the Jobsite Progress &amp; Verification drives Actuals &amp; Payments</a:t>
            </a:r>
            <a:endParaRPr/>
          </a:p>
        </p:txBody>
      </p:sp>
      <p:sp>
        <p:nvSpPr>
          <p:cNvPr id="3694" name="Google Shape;3694;g2250d22189d_1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Google Shape;3082;g2250d22189d_1_8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3" name="Google Shape;3083;g2250d22189d_1_8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0" name="Google Shape;3700;g1e3780ad4f0_0_2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1" name="Google Shape;3701;g1e3780ad4f0_0_2664:notes"/>
          <p:cNvSpPr txBox="1">
            <a:spLocks noGrp="1"/>
          </p:cNvSpPr>
          <p:nvPr>
            <p:ph type="body" idx="1"/>
          </p:nvPr>
        </p:nvSpPr>
        <p:spPr>
          <a:xfrm>
            <a:off x="549000" y="4120162"/>
            <a:ext cx="5760000" cy="45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02" name="Google Shape;3702;g1e3780ad4f0_0_2664:notes"/>
          <p:cNvSpPr txBox="1">
            <a:spLocks noGrp="1"/>
          </p:cNvSpPr>
          <p:nvPr>
            <p:ph type="sldNum" idx="12"/>
          </p:nvPr>
        </p:nvSpPr>
        <p:spPr>
          <a:xfrm>
            <a:off x="2957512" y="8935722"/>
            <a:ext cx="9429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5" name="Google Shape;3715;g24050054dca_0_9925:notes"/>
          <p:cNvSpPr txBox="1">
            <a:spLocks noGrp="1"/>
          </p:cNvSpPr>
          <p:nvPr>
            <p:ph type="body" idx="1"/>
          </p:nvPr>
        </p:nvSpPr>
        <p:spPr>
          <a:xfrm>
            <a:off x="685793" y="4343389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00"/>
                </a:highlight>
              </a:rPr>
              <a:t>Consider mentioning the reception here?</a:t>
            </a:r>
            <a:endParaRPr>
              <a:highlight>
                <a:srgbClr val="FFFF00"/>
              </a:highlight>
            </a:endParaRPr>
          </a:p>
        </p:txBody>
      </p:sp>
      <p:sp>
        <p:nvSpPr>
          <p:cNvPr id="3716" name="Google Shape;3716;g24050054dca_0_99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7" name="Google Shape;3107;g1e3780ad4f0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8" name="Google Shape;3108;g1e3780ad4f0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Johnny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6" name="Google Shape;3156;g1e3780ad4f0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7" name="Google Shape;3157;g1e3780ad4f0_0_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Mike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" name="Google Shape;3194;g1e3780ad4f0_0_7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5" name="Google Shape;3195;g1e3780ad4f0_0_7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3" name="Google Shape;3203;g1e3780ad4f0_0_1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4" name="Google Shape;3204;g1e3780ad4f0_0_1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Johnny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 link: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https://www.mckinsey.com/industries/private-equity-and-principal-investors/our-insights/from-start-up-to-scale-up-accelerating-growth-in-construction-technology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https://www.mckinsey.com/industries/private-equity-and-principal-investors/our-insights/from-start-up-to-scale-up-accelerating-growth-in-construction-technology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3" name="Google Shape;3223;g24a43ec0600_0_3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4" name="Google Shape;3224;g24a43ec0600_0_3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Mike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4" name="Google Shape;3254;g24a43ec060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5" name="Google Shape;3255;g24a43ec060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Mike</a:t>
            </a:r>
            <a:endParaRPr sz="16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1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1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0.pn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5.png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11.png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11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10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5.png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1.png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1.png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0.png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5.pn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1.png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1.png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0.png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png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5.png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png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1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11.png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10.png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3.xml"/></Relationships>
</file>

<file path=ppt/slideLayouts/_rels/slideLayout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1.png"/></Relationships>
</file>

<file path=ppt/slideLayouts/_rels/slideLayout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1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0.png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5.png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05"/>
          <p:cNvSpPr txBox="1">
            <a:spLocks noGrp="1"/>
          </p:cNvSpPr>
          <p:nvPr>
            <p:ph type="body" idx="1"/>
          </p:nvPr>
        </p:nvSpPr>
        <p:spPr>
          <a:xfrm>
            <a:off x="623889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1" name="Google Shape;951;p105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2" name="Google Shape;952;p105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3" name="Google Shape;953;p105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10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6" name="Google Shape;956;p10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7" name="Google Shape;957;p1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">
  <p:cSld name="Titel und Text"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07"/>
          <p:cNvSpPr txBox="1">
            <a:spLocks noGrp="1"/>
          </p:cNvSpPr>
          <p:nvPr>
            <p:ph type="body" idx="1"/>
          </p:nvPr>
        </p:nvSpPr>
        <p:spPr>
          <a:xfrm>
            <a:off x="377901" y="1215000"/>
            <a:ext cx="8387700" cy="31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200"/>
              <a:buFont typeface="Arial"/>
              <a:buNone/>
              <a:defRPr sz="1100"/>
            </a:lvl1pPr>
            <a:lvl2pPr marL="914400" lvl="1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▪"/>
              <a:defRPr sz="1100"/>
            </a:lvl2pPr>
            <a:lvl3pPr marL="1371600" lvl="2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–"/>
              <a:defRPr sz="1100"/>
            </a:lvl3pPr>
            <a:lvl4pPr marL="1828800" lvl="3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Char char="▫"/>
              <a:defRPr sz="1100"/>
            </a:lvl4pPr>
            <a:lvl5pPr marL="2286000" lvl="4" indent="-3175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400"/>
              <a:buChar char="−"/>
              <a:defRPr sz="1100"/>
            </a:lvl5pPr>
            <a:lvl6pPr marL="274320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marL="320040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marL="365760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marL="411480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>
            <a:endParaRPr/>
          </a:p>
        </p:txBody>
      </p:sp>
      <p:sp>
        <p:nvSpPr>
          <p:cNvPr id="960" name="Google Shape;960;p107"/>
          <p:cNvSpPr txBox="1">
            <a:spLocks noGrp="1"/>
          </p:cNvSpPr>
          <p:nvPr>
            <p:ph type="title"/>
          </p:nvPr>
        </p:nvSpPr>
        <p:spPr>
          <a:xfrm>
            <a:off x="377903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0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65" name="Google Shape;965;p109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6" name="Google Shape;966;p109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1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9" name="Google Shape;969;p110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970;p110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1" name="Google Shape;971;p1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110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3" name="Google Shape;973;p110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974" name="Google Shape;974;p110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5" name="Google Shape;975;p110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11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8" name="Google Shape;978;p111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1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0" name="Google Shape;980;p111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981;p111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12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4" name="Google Shape;984;p1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85" name="Google Shape;985;p112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11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11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990" name="Google Shape;990;p113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991" name="Google Shape;991;p11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992" name="Google Shape;992;p11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993" name="Google Shape;993;p11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994" name="Google Shape;994;p11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995" name="Google Shape;995;p113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6" name="Google Shape;996;p113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7" name="Google Shape;997;p11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998" name="Google Shape;998;p11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1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00" name="Google Shape;1000;p11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01" name="Google Shape;1001;p11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02" name="Google Shape;1002;p11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03" name="Google Shape;1003;p11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04" name="Google Shape;1004;p11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07" name="Google Shape;1007;p114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008" name="Google Shape;1008;p11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09" name="Google Shape;1009;p11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10" name="Google Shape;1010;p11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11" name="Google Shape;1011;p114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012" name="Google Shape;1012;p114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3" name="Google Shape;1013;p114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4" name="Google Shape;1014;p11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015" name="Google Shape;1015;p11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1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17" name="Google Shape;1017;p11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18" name="Google Shape;1018;p11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19" name="Google Shape;1019;p11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20" name="Google Shape;1020;p11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21" name="Google Shape;1021;p11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24" name="Google Shape;1024;p115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5" name="Google Shape;1025;p115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026" name="Google Shape;1026;p11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27" name="Google Shape;1027;p11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28" name="Google Shape;1028;p11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29" name="Google Shape;1029;p115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030" name="Google Shape;1030;p115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1" name="Google Shape;1031;p11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032" name="Google Shape;1032;p11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1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34" name="Google Shape;1034;p11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35" name="Google Shape;1035;p11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36" name="Google Shape;1036;p11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37" name="Google Shape;1037;p11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38" name="Google Shape;1038;p11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1039" name="Google Shape;1039;p115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1040" name="Google Shape;1040;p11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41" name="Google Shape;1041;p11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42" name="Google Shape;1042;p11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43" name="Google Shape;1043;p115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044" name="Google Shape;1044;p115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115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1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48" name="Google Shape;1048;p11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049" name="Google Shape;1049;p11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50" name="Google Shape;1050;p11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51" name="Google Shape;1051;p11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052" name="Google Shape;1052;p116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3" name="Google Shape;1053;p116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4" name="Google Shape;1054;p11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055" name="Google Shape;1055;p11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1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7" name="Google Shape;1057;p11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58" name="Google Shape;1058;p11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59" name="Google Shape;1059;p11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60" name="Google Shape;1060;p11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61" name="Google Shape;1061;p11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1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4" name="Google Shape;1064;p117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5" name="Google Shape;1065;p11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066" name="Google Shape;1066;p11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67" name="Google Shape;1067;p11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68" name="Google Shape;1068;p11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069" name="Google Shape;1069;p11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070" name="Google Shape;1070;p11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1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72" name="Google Shape;1072;p11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73" name="Google Shape;1073;p11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74" name="Google Shape;1074;p11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75" name="Google Shape;1075;p11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76" name="Google Shape;1076;p11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1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9" name="Google Shape;1079;p118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0" name="Google Shape;1080;p11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081" name="Google Shape;1081;p11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82" name="Google Shape;1082;p11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083" name="Google Shape;1083;p11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084" name="Google Shape;1084;p11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085" name="Google Shape;1085;p11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1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87" name="Google Shape;1087;p11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088" name="Google Shape;1088;p11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089" name="Google Shape;1089;p11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90" name="Google Shape;1090;p11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091" name="Google Shape;1091;p11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092" name="Google Shape;1092;p118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3" name="Google Shape;1093;p118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118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118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118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7" name="Google Shape;1097;p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8" name="Google Shape;1098;p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9" name="Google Shape;1099;p1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0" name="Google Shape;1100;p1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1" name="Google Shape;1101;p11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1103" name="Google Shape;1103;p118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118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5" name="Google Shape;1105;p118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" name="Google Shape;1106;p118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p118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10" name="Google Shape;1110;p11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111" name="Google Shape;1111;p11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12" name="Google Shape;1112;p11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13" name="Google Shape;1113;p11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114" name="Google Shape;1114;p119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15" name="Google Shape;1115;p11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6" name="Google Shape;1116;p11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117" name="Google Shape;1117;p11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1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19" name="Google Shape;1119;p11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20" name="Google Shape;1120;p11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121" name="Google Shape;1121;p11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22" name="Google Shape;1122;p11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23" name="Google Shape;1123;p11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124" name="Google Shape;1124;p11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5" name="Google Shape;1125;p11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28" name="Google Shape;1128;p12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129" name="Google Shape;1129;p12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30" name="Google Shape;1130;p12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31" name="Google Shape;1131;p12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132" name="Google Shape;1132;p120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33" name="Google Shape;1133;p120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34" name="Google Shape;1134;p12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135" name="Google Shape;1135;p12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2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37" name="Google Shape;1137;p12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38" name="Google Shape;1138;p12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139" name="Google Shape;1139;p12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40" name="Google Shape;1140;p12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41" name="Google Shape;1141;p12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142" name="Google Shape;1142;p12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3" name="Google Shape;1143;p12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46" name="Google Shape;1146;p12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147" name="Google Shape;1147;p12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48" name="Google Shape;1148;p12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49" name="Google Shape;1149;p12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150" name="Google Shape;1150;p121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51" name="Google Shape;1151;p121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2" name="Google Shape;1152;p12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153" name="Google Shape;1153;p12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2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55" name="Google Shape;1155;p12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56" name="Google Shape;1156;p12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157" name="Google Shape;1157;p12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58" name="Google Shape;1158;p12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59" name="Google Shape;1159;p12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1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62" name="Google Shape;1162;p12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163" name="Google Shape;1163;p12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64" name="Google Shape;1164;p12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65" name="Google Shape;1165;p12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166" name="Google Shape;1166;p122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7" name="Google Shape;1167;p12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168" name="Google Shape;1168;p12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2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0" name="Google Shape;1170;p12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71" name="Google Shape;1171;p12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172" name="Google Shape;1172;p12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73" name="Google Shape;1173;p12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74" name="Google Shape;1174;p12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175" name="Google Shape;1175;p12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12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p1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179" name="Google Shape;1179;p12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180" name="Google Shape;1180;p12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81" name="Google Shape;1181;p12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182" name="Google Shape;1182;p12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183" name="Google Shape;1183;p123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4" name="Google Shape;1184;p12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185" name="Google Shape;1185;p12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2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7" name="Google Shape;1187;p12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88" name="Google Shape;1188;p12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189" name="Google Shape;1189;p12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90" name="Google Shape;1190;p12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191" name="Google Shape;1191;p12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192" name="Google Shape;1192;p123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1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95" name="Google Shape;1195;p1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96" name="Google Shape;1196;p124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97" name="Google Shape;1197;p1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p1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00" name="Google Shape;1200;p1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bg>
      <p:bgPr>
        <a:solidFill>
          <a:srgbClr val="1A1A1A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2" name="Google Shape;52;p13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3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2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203" name="Google Shape;1203;p126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04" name="Google Shape;1204;p1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127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1207" name="Google Shape;1207;p1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12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12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1211" name="Google Shape;1211;p12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12" name="Google Shape;1212;p12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13" name="Google Shape;1213;p1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2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1216" name="Google Shape;1216;p1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130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1219" name="Google Shape;1219;p130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0" name="Google Shape;1220;p1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1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4" name="Google Shape;1224;p132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1225" name="Google Shape;1225;p132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132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132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132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p133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31" name="Google Shape;1231;p133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32" name="Google Shape;1232;p133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34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35" name="Google Shape;1235;p134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6" name="Google Shape;1236;p134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7" name="Google Shape;1237;p134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3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240" name="Google Shape;1240;p13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41" name="Google Shape;1241;p1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6" name="Google Shape;56;p1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7" name="Google Shape;57;p1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58" name="Google Shape;58;p1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59" name="Google Shape;59;p1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60" name="Google Shape;60;p14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62" name="Google Shape;62;p1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1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2022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4" name="Google Shape;64;p1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65" name="Google Shape;65;p1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66" name="Google Shape;66;p1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67" name="Google Shape;67;p1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68" name="Google Shape;68;p1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69" name="Google Shape;69;p14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136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4" name="Google Shape;1244;p136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5" name="Google Shape;1245;p136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6" name="Google Shape;1246;p136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7" name="Google Shape;1247;p136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p137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139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59" name="Google Shape;1259;p139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0" name="Google Shape;1260;p139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1" name="Google Shape;1261;p139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2" name="Google Shape;1262;p139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140"/>
          <p:cNvSpPr txBox="1">
            <a:spLocks noGrp="1"/>
          </p:cNvSpPr>
          <p:nvPr>
            <p:ph type="ctrTitle"/>
          </p:nvPr>
        </p:nvSpPr>
        <p:spPr>
          <a:xfrm>
            <a:off x="506402" y="463677"/>
            <a:ext cx="81312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b="0" i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5" name="Google Shape;1265;p140"/>
          <p:cNvSpPr txBox="1">
            <a:spLocks noGrp="1"/>
          </p:cNvSpPr>
          <p:nvPr>
            <p:ph type="subTitle" idx="1"/>
          </p:nvPr>
        </p:nvSpPr>
        <p:spPr>
          <a:xfrm>
            <a:off x="1371600" y="2880360"/>
            <a:ext cx="6400800" cy="12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6" name="Google Shape;1266;p140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7" name="Google Shape;1267;p140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68" name="Google Shape;1268;p140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p141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1" name="Google Shape;1271;p141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2" name="Google Shape;1272;p141"/>
          <p:cNvSpPr txBox="1">
            <a:spLocks noGrp="1"/>
          </p:cNvSpPr>
          <p:nvPr>
            <p:ph type="body" idx="2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3" name="Google Shape;1273;p141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4" name="Google Shape;1274;p141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5" name="Google Shape;1275;p141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142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8" name="Google Shape;1278;p142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79" name="Google Shape;1279;p142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80" name="Google Shape;1280;p142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43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83" name="Google Shape;1283;p143"/>
          <p:cNvSpPr/>
          <p:nvPr/>
        </p:nvSpPr>
        <p:spPr>
          <a:xfrm flipH="1">
            <a:off x="0" y="2664000"/>
            <a:ext cx="9144000" cy="22413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  <a:effectLst>
            <a:reflection endPos="30000" dist="38100" dir="5400000" fadeDir="5400012" sy="-100000" algn="bl" rotWithShape="0"/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type="blank">
  <p:cSld name="BLANK"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144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86" name="Google Shape;1286;p144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287" name="Google Shape;1287;p144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88" name="Google Shape;1288;p144"/>
          <p:cNvPicPr preferRelativeResize="0"/>
          <p:nvPr/>
        </p:nvPicPr>
        <p:blipFill rotWithShape="1">
          <a:blip r:embed="rId2">
            <a:alphaModFix amt="10000"/>
          </a:blip>
          <a:srcRect b="11480"/>
          <a:stretch/>
        </p:blipFill>
        <p:spPr>
          <a:xfrm>
            <a:off x="76200" y="1221091"/>
            <a:ext cx="2563899" cy="390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45"/>
          <p:cNvSpPr/>
          <p:nvPr/>
        </p:nvSpPr>
        <p:spPr>
          <a:xfrm>
            <a:off x="94276" y="94200"/>
            <a:ext cx="8946000" cy="50493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145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145"/>
          <p:cNvSpPr txBox="1">
            <a:spLocks noGrp="1"/>
          </p:cNvSpPr>
          <p:nvPr>
            <p:ph type="sldNum" idx="1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rgbClr val="CCCCCC"/>
          </a:solidFill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93" name="Google Shape;1293;p145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145"/>
          <p:cNvSpPr/>
          <p:nvPr/>
        </p:nvSpPr>
        <p:spPr>
          <a:xfrm>
            <a:off x="94275" y="94200"/>
            <a:ext cx="7521300" cy="393600"/>
          </a:xfrm>
          <a:prstGeom prst="rect">
            <a:avLst/>
          </a:prstGeom>
          <a:solidFill>
            <a:srgbClr val="4A86E8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5" name="Google Shape;1295;p145"/>
          <p:cNvSpPr txBox="1">
            <a:spLocks noGrp="1"/>
          </p:cNvSpPr>
          <p:nvPr>
            <p:ph type="title"/>
          </p:nvPr>
        </p:nvSpPr>
        <p:spPr>
          <a:xfrm>
            <a:off x="94275" y="94200"/>
            <a:ext cx="6739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Raleway Medium"/>
              <a:buNone/>
              <a:defRPr sz="2000" b="0"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Font typeface="Raleway Medium"/>
              <a:buNone/>
              <a:defRPr b="0"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endParaRPr/>
          </a:p>
        </p:txBody>
      </p:sp>
      <p:sp>
        <p:nvSpPr>
          <p:cNvPr id="1296" name="Google Shape;1296;p145"/>
          <p:cNvSpPr/>
          <p:nvPr/>
        </p:nvSpPr>
        <p:spPr>
          <a:xfrm rot="-5400000" flipH="1">
            <a:off x="7777625" y="-20550"/>
            <a:ext cx="393300" cy="623700"/>
          </a:xfrm>
          <a:prstGeom prst="rect">
            <a:avLst/>
          </a:prstGeom>
          <a:solidFill>
            <a:srgbClr val="30B1C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97" name="Google Shape;1297;p145"/>
          <p:cNvSpPr/>
          <p:nvPr/>
        </p:nvSpPr>
        <p:spPr>
          <a:xfrm rot="-5400000" flipH="1">
            <a:off x="7462725" y="247650"/>
            <a:ext cx="394800" cy="8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46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900"/>
              <a:buNone/>
              <a:defRPr sz="1800"/>
            </a:lvl9pPr>
          </a:lstStyle>
          <a:p>
            <a:endParaRPr/>
          </a:p>
        </p:txBody>
      </p:sp>
      <p:sp>
        <p:nvSpPr>
          <p:cNvPr id="1300" name="Google Shape;1300;p146"/>
          <p:cNvSpPr txBox="1">
            <a:spLocks noGrp="1"/>
          </p:cNvSpPr>
          <p:nvPr>
            <p:ph type="body" idx="1"/>
          </p:nvPr>
        </p:nvSpPr>
        <p:spPr>
          <a:xfrm>
            <a:off x="457204" y="1063231"/>
            <a:ext cx="4040100" cy="3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937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600"/>
              <a:buFont typeface="Noto Sans Symbols"/>
              <a:buChar char="▪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Noto Sans Symbols"/>
              <a:buChar char="▪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1" name="Google Shape;1301;p146"/>
          <p:cNvSpPr txBox="1">
            <a:spLocks noGrp="1"/>
          </p:cNvSpPr>
          <p:nvPr>
            <p:ph type="body" idx="2"/>
          </p:nvPr>
        </p:nvSpPr>
        <p:spPr>
          <a:xfrm>
            <a:off x="4646616" y="1063231"/>
            <a:ext cx="4040100" cy="3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937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600"/>
              <a:buFont typeface="Noto Sans Symbols"/>
              <a:buChar char="▪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Noto Sans Symbols"/>
              <a:buChar char="▪"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683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2" name="Google Shape;1302;p146"/>
          <p:cNvSpPr/>
          <p:nvPr/>
        </p:nvSpPr>
        <p:spPr>
          <a:xfrm>
            <a:off x="0" y="4843463"/>
            <a:ext cx="9144000" cy="30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53450" tIns="26725" rIns="53450" bIns="267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3" name="Google Shape;1303;p146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© </a:t>
            </a:r>
            <a:r>
              <a:rPr lang="en" sz="800">
                <a:solidFill>
                  <a:srgbClr val="595959"/>
                </a:solidFill>
              </a:rPr>
              <a:t>2018</a:t>
            </a:r>
            <a:r>
              <a:rPr lang="en" sz="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800">
                <a:solidFill>
                  <a:srgbClr val="595959"/>
                </a:solidFill>
              </a:rPr>
              <a:t>Smartapp.com</a:t>
            </a:r>
            <a:endParaRPr sz="1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6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 1">
  <p:cSld name="Title and Content (2 column)_1"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7" name="Google Shape;1307;p148"/>
          <p:cNvSpPr/>
          <p:nvPr/>
        </p:nvSpPr>
        <p:spPr>
          <a:xfrm>
            <a:off x="94276" y="94200"/>
            <a:ext cx="8946000" cy="50493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85750" dist="190500" dir="108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8" name="Google Shape;1308;p148"/>
          <p:cNvSpPr/>
          <p:nvPr/>
        </p:nvSpPr>
        <p:spPr>
          <a:xfrm>
            <a:off x="8750300" y="4356125"/>
            <a:ext cx="393600" cy="39360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9" name="Google Shape;1309;p148"/>
          <p:cNvSpPr txBox="1">
            <a:spLocks noGrp="1"/>
          </p:cNvSpPr>
          <p:nvPr>
            <p:ph type="sldNum" idx="2"/>
          </p:nvPr>
        </p:nvSpPr>
        <p:spPr>
          <a:xfrm>
            <a:off x="8750400" y="4356225"/>
            <a:ext cx="393600" cy="393600"/>
          </a:xfrm>
          <a:prstGeom prst="rect">
            <a:avLst/>
          </a:prstGeom>
          <a:solidFill>
            <a:srgbClr val="CCCCCC"/>
          </a:solidFill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0" name="Google Shape;1310;p148"/>
          <p:cNvSpPr/>
          <p:nvPr/>
        </p:nvSpPr>
        <p:spPr>
          <a:xfrm>
            <a:off x="7943750" y="393425"/>
            <a:ext cx="806700" cy="806700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148"/>
          <p:cNvSpPr/>
          <p:nvPr/>
        </p:nvSpPr>
        <p:spPr>
          <a:xfrm>
            <a:off x="94275" y="94200"/>
            <a:ext cx="7521300" cy="393600"/>
          </a:xfrm>
          <a:prstGeom prst="rect">
            <a:avLst/>
          </a:prstGeom>
          <a:solidFill>
            <a:srgbClr val="4A86E8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148"/>
          <p:cNvSpPr/>
          <p:nvPr/>
        </p:nvSpPr>
        <p:spPr>
          <a:xfrm rot="-5400000" flipH="1">
            <a:off x="7777625" y="-20550"/>
            <a:ext cx="393300" cy="623700"/>
          </a:xfrm>
          <a:prstGeom prst="rect">
            <a:avLst/>
          </a:prstGeom>
          <a:solidFill>
            <a:srgbClr val="30B1C0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13" name="Google Shape;1313;p148"/>
          <p:cNvSpPr/>
          <p:nvPr/>
        </p:nvSpPr>
        <p:spPr>
          <a:xfrm rot="-5400000" flipH="1">
            <a:off x="7462725" y="247650"/>
            <a:ext cx="394800" cy="8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4" name="Google Shape;1314;p148"/>
          <p:cNvSpPr txBox="1"/>
          <p:nvPr/>
        </p:nvSpPr>
        <p:spPr>
          <a:xfrm>
            <a:off x="94275" y="94200"/>
            <a:ext cx="7386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As Constructed Sketch - Fuse to Fuser</a:t>
            </a:r>
            <a:r>
              <a:rPr lang="en" sz="2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2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1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19" name="Google Shape;1319;p150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0" name="Google Shape;1320;p150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1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3" name="Google Shape;1323;p151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151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25" name="Google Shape;1325;p15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6" name="Google Shape;1326;p151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27" name="Google Shape;1327;p151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8" name="Google Shape;1328;p151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151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152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2" name="Google Shape;1332;p152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3" name="Google Shape;1333;p1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4" name="Google Shape;1334;p15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p15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p153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1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39" name="Google Shape;1339;p153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0" name="Google Shape;1340;p15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15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1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344" name="Google Shape;1344;p154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345" name="Google Shape;1345;p15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46" name="Google Shape;1346;p15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47" name="Google Shape;1347;p15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48" name="Google Shape;1348;p154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349" name="Google Shape;1349;p154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50" name="Google Shape;1350;p154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1" name="Google Shape;1351;p15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352" name="Google Shape;1352;p15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15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354" name="Google Shape;1354;p15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355" name="Google Shape;1355;p15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356" name="Google Shape;1356;p15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57" name="Google Shape;1357;p15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58" name="Google Shape;1358;p15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p1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361" name="Google Shape;1361;p155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362" name="Google Shape;1362;p15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63" name="Google Shape;1363;p15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64" name="Google Shape;1364;p15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65" name="Google Shape;1365;p155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366" name="Google Shape;1366;p155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67" name="Google Shape;1367;p155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8" name="Google Shape;1368;p15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369" name="Google Shape;1369;p15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5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371" name="Google Shape;1371;p15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372" name="Google Shape;1372;p15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373" name="Google Shape;1373;p15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74" name="Google Shape;1374;p15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75" name="Google Shape;1375;p15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1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78" name="Google Shape;1378;p156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79" name="Google Shape;1379;p156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380" name="Google Shape;1380;p15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81" name="Google Shape;1381;p15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82" name="Google Shape;1382;p15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83" name="Google Shape;1383;p15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384" name="Google Shape;1384;p156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5" name="Google Shape;1385;p15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386" name="Google Shape;1386;p15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5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388" name="Google Shape;1388;p15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389" name="Google Shape;1389;p15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390" name="Google Shape;1390;p15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91" name="Google Shape;1391;p15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392" name="Google Shape;1392;p15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1393" name="Google Shape;1393;p156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1394" name="Google Shape;1394;p15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95" name="Google Shape;1395;p15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96" name="Google Shape;1396;p15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397" name="Google Shape;1397;p15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398" name="Google Shape;1398;p156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156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1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02" name="Google Shape;1402;p15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403" name="Google Shape;1403;p15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04" name="Google Shape;1404;p15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05" name="Google Shape;1405;p15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406" name="Google Shape;1406;p157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7" name="Google Shape;1407;p15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8" name="Google Shape;1408;p15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09" name="Google Shape;1409;p15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5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11" name="Google Shape;1411;p15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12" name="Google Shape;1412;p15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413" name="Google Shape;1413;p15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14" name="Google Shape;1414;p15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15" name="Google Shape;1415;p15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ctrTitle"/>
          </p:nvPr>
        </p:nvSpPr>
        <p:spPr>
          <a:xfrm>
            <a:off x="506402" y="463677"/>
            <a:ext cx="8131200" cy="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b="0" i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subTitle" idx="1"/>
          </p:nvPr>
        </p:nvSpPr>
        <p:spPr>
          <a:xfrm>
            <a:off x="1371600" y="2880360"/>
            <a:ext cx="6400800" cy="12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p1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8" name="Google Shape;1418;p158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9" name="Google Shape;1419;p15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420" name="Google Shape;1420;p15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21" name="Google Shape;1421;p15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22" name="Google Shape;1422;p15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423" name="Google Shape;1423;p15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24" name="Google Shape;1424;p15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5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26" name="Google Shape;1426;p15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27" name="Google Shape;1427;p15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428" name="Google Shape;1428;p15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29" name="Google Shape;1429;p15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30" name="Google Shape;1430;p15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1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3" name="Google Shape;1433;p159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4" name="Google Shape;1434;p15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435" name="Google Shape;1435;p15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36" name="Google Shape;1436;p15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37" name="Google Shape;1437;p15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438" name="Google Shape;1438;p15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39" name="Google Shape;1439;p15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15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41" name="Google Shape;1441;p15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42" name="Google Shape;1442;p15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443" name="Google Shape;1443;p15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44" name="Google Shape;1444;p15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45" name="Google Shape;1445;p15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446" name="Google Shape;1446;p159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7" name="Google Shape;1447;p159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8" name="Google Shape;1448;p159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9" name="Google Shape;1449;p159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0" name="Google Shape;1450;p159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1" name="Google Shape;1451;p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2" name="Google Shape;1452;p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3" name="Google Shape;1453;p1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4" name="Google Shape;1454;p1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5" name="Google Shape;1455;p15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6" name="Google Shape;1456;p1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1457" name="Google Shape;1457;p159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159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9" name="Google Shape;1459;p159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0" name="Google Shape;1460;p159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1" name="Google Shape;1461;p159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Google Shape;1463;p1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64" name="Google Shape;1464;p16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465" name="Google Shape;1465;p16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66" name="Google Shape;1466;p16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67" name="Google Shape;1467;p16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468" name="Google Shape;1468;p160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9" name="Google Shape;1469;p160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70" name="Google Shape;1470;p16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71" name="Google Shape;1471;p16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16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73" name="Google Shape;1473;p16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74" name="Google Shape;1474;p16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475" name="Google Shape;1475;p16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76" name="Google Shape;1476;p16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77" name="Google Shape;1477;p16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478" name="Google Shape;1478;p16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9" name="Google Shape;1479;p16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Google Shape;1481;p1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82" name="Google Shape;1482;p16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483" name="Google Shape;1483;p16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84" name="Google Shape;1484;p16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85" name="Google Shape;1485;p16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486" name="Google Shape;1486;p161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87" name="Google Shape;1487;p161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88" name="Google Shape;1488;p16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89" name="Google Shape;1489;p16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16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91" name="Google Shape;1491;p16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92" name="Google Shape;1492;p16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493" name="Google Shape;1493;p16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94" name="Google Shape;1494;p16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495" name="Google Shape;1495;p16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496" name="Google Shape;1496;p161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161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00" name="Google Shape;1500;p16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501" name="Google Shape;1501;p16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02" name="Google Shape;1502;p16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03" name="Google Shape;1503;p16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504" name="Google Shape;1504;p162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05" name="Google Shape;1505;p162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6" name="Google Shape;1506;p16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507" name="Google Shape;1507;p16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16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509" name="Google Shape;1509;p16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510" name="Google Shape;1510;p16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511" name="Google Shape;1511;p16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12" name="Google Shape;1512;p16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13" name="Google Shape;1513;p16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6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16" name="Google Shape;1516;p16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517" name="Google Shape;1517;p16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18" name="Google Shape;1518;p16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19" name="Google Shape;1519;p16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520" name="Google Shape;1520;p163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1" name="Google Shape;1521;p16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522" name="Google Shape;1522;p16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16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524" name="Google Shape;1524;p16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525" name="Google Shape;1525;p16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526" name="Google Shape;1526;p16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27" name="Google Shape;1527;p16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28" name="Google Shape;1528;p16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529" name="Google Shape;1529;p16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p16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1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" name="Google Shape;1532;p16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33" name="Google Shape;1533;p16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534" name="Google Shape;1534;p16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35" name="Google Shape;1535;p16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36" name="Google Shape;1536;p16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537" name="Google Shape;1537;p164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8" name="Google Shape;1538;p16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539" name="Google Shape;1539;p16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16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541" name="Google Shape;1541;p16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542" name="Google Shape;1542;p16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543" name="Google Shape;1543;p16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44" name="Google Shape;1544;p16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45" name="Google Shape;1545;p16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546" name="Google Shape;1546;p164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16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49" name="Google Shape;1549;p16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550" name="Google Shape;1550;p16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551" name="Google Shape;1551;p16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p1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54" name="Google Shape;1554;p16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p16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557" name="Google Shape;1557;p16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558" name="Google Shape;1558;p16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2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16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1561" name="Google Shape;1561;p16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Google Shape;1563;p16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4" name="Google Shape;1564;p16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1565" name="Google Shape;1565;p16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566" name="Google Shape;1566;p16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67" name="Google Shape;1567;p16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p17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1570" name="Google Shape;1570;p17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17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1573" name="Google Shape;1573;p17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74" name="Google Shape;1574;p1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" name="Google Shape;1576;p1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8" name="Google Shape;1578;p173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1579" name="Google Shape;1579;p173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73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73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73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Google Shape;1584;p174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85" name="Google Shape;1585;p174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86" name="Google Shape;1586;p174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p17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89" name="Google Shape;1589;p175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0" name="Google Shape;1590;p175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1" name="Google Shape;1591;p175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17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594" name="Google Shape;1594;p17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595" name="Google Shape;1595;p17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177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Google Shape;1599;p178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0" name="Google Shape;1600;p178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1" name="Google Shape;1601;p178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2" name="Google Shape;1602;p178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3" name="Google Shape;1603;p178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18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08" name="Google Shape;1608;p180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180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1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2" name="Google Shape;1612;p181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3" name="Google Shape;1613;p181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4" name="Google Shape;1614;p18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5" name="Google Shape;1615;p181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6" name="Google Shape;1616;p181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7" name="Google Shape;1617;p181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8" name="Google Shape;1618;p181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p182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21" name="Google Shape;1621;p182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22" name="Google Shape;1622;p1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23" name="Google Shape;1623;p18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4" name="Google Shape;1624;p18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Google Shape;1626;p183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7" name="Google Shape;1627;p18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28" name="Google Shape;1628;p183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29" name="Google Shape;1629;p18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0" name="Google Shape;1630;p18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18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33" name="Google Shape;1633;p184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634" name="Google Shape;1634;p18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35" name="Google Shape;1635;p18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36" name="Google Shape;1636;p18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37" name="Google Shape;1637;p184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38" name="Google Shape;1638;p184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39" name="Google Shape;1639;p184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40" name="Google Shape;1640;p18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641" name="Google Shape;1641;p18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8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43" name="Google Shape;1643;p18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644" name="Google Shape;1644;p18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645" name="Google Shape;1645;p18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46" name="Google Shape;1646;p18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47" name="Google Shape;1647;p18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1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50" name="Google Shape;1650;p185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651" name="Google Shape;1651;p18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52" name="Google Shape;1652;p18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53" name="Google Shape;1653;p18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54" name="Google Shape;1654;p185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55" name="Google Shape;1655;p185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56" name="Google Shape;1656;p185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57" name="Google Shape;1657;p18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658" name="Google Shape;1658;p18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8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60" name="Google Shape;1660;p18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661" name="Google Shape;1661;p18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662" name="Google Shape;1662;p18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63" name="Google Shape;1663;p18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64" name="Google Shape;1664;p18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p18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67" name="Google Shape;1667;p186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68" name="Google Shape;1668;p186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669" name="Google Shape;1669;p18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70" name="Google Shape;1670;p18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71" name="Google Shape;1671;p18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72" name="Google Shape;1672;p18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73" name="Google Shape;1673;p186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74" name="Google Shape;1674;p18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675" name="Google Shape;1675;p18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8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7" name="Google Shape;1677;p18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678" name="Google Shape;1678;p18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679" name="Google Shape;1679;p18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80" name="Google Shape;1680;p18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81" name="Google Shape;1681;p18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1682" name="Google Shape;1682;p186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1683" name="Google Shape;1683;p18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84" name="Google Shape;1684;p18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85" name="Google Shape;1685;p18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86" name="Google Shape;1686;p18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87" name="Google Shape;1687;p186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8" name="Google Shape;1688;p186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p18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91" name="Google Shape;1691;p18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692" name="Google Shape;1692;p18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93" name="Google Shape;1693;p18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694" name="Google Shape;1694;p18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95" name="Google Shape;1695;p187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6" name="Google Shape;1696;p18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97" name="Google Shape;1697;p18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698" name="Google Shape;1698;p18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8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00" name="Google Shape;1700;p18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01" name="Google Shape;1701;p18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702" name="Google Shape;1702;p18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03" name="Google Shape;1703;p18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04" name="Google Shape;1704;p18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Google Shape;1706;p1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07" name="Google Shape;1707;p188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08" name="Google Shape;1708;p18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709" name="Google Shape;1709;p18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10" name="Google Shape;1710;p18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11" name="Google Shape;1711;p18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712" name="Google Shape;1712;p18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713" name="Google Shape;1713;p18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8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15" name="Google Shape;1715;p18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16" name="Google Shape;1716;p18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717" name="Google Shape;1717;p18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18" name="Google Shape;1718;p18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19" name="Google Shape;1719;p18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18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2" name="Google Shape;1722;p189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23" name="Google Shape;1723;p18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724" name="Google Shape;1724;p18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25" name="Google Shape;1725;p18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26" name="Google Shape;1726;p18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727" name="Google Shape;1727;p18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728" name="Google Shape;1728;p18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8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30" name="Google Shape;1730;p18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31" name="Google Shape;1731;p18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732" name="Google Shape;1732;p18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33" name="Google Shape;1733;p18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34" name="Google Shape;1734;p18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735" name="Google Shape;1735;p189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6" name="Google Shape;1736;p189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7" name="Google Shape;1737;p189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8" name="Google Shape;1738;p189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9" name="Google Shape;1739;p189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0" name="Google Shape;1740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" name="Google Shape;1741;p1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2" name="Google Shape;1742;p1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3" name="Google Shape;1743;p18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4" name="Google Shape;1744;p18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5" name="Google Shape;1745;p18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1746" name="Google Shape;1746;p189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7" name="Google Shape;1747;p189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8" name="Google Shape;1748;p189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9" name="Google Shape;1749;p189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0" name="Google Shape;1750;p189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19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53" name="Google Shape;1753;p19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754" name="Google Shape;1754;p19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55" name="Google Shape;1755;p19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56" name="Google Shape;1756;p19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757" name="Google Shape;1757;p190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58" name="Google Shape;1758;p190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59" name="Google Shape;1759;p19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760" name="Google Shape;1760;p19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9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62" name="Google Shape;1762;p19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63" name="Google Shape;1763;p19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764" name="Google Shape;1764;p19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65" name="Google Shape;1765;p19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66" name="Google Shape;1766;p19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767" name="Google Shape;1767;p19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8" name="Google Shape;1768;p19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Google Shape;1770;p19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71" name="Google Shape;1771;p19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772" name="Google Shape;1772;p19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73" name="Google Shape;1773;p19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74" name="Google Shape;1774;p19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775" name="Google Shape;1775;p191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76" name="Google Shape;1776;p191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77" name="Google Shape;1777;p19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778" name="Google Shape;1778;p19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9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0" name="Google Shape;1780;p19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81" name="Google Shape;1781;p19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782" name="Google Shape;1782;p19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83" name="Google Shape;1783;p19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784" name="Google Shape;1784;p19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785" name="Google Shape;1785;p191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6" name="Google Shape;1786;p191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p19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89" name="Google Shape;1789;p19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790" name="Google Shape;1790;p19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91" name="Google Shape;1791;p19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92" name="Google Shape;1792;p19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793" name="Google Shape;1793;p192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4" name="Google Shape;1794;p192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5" name="Google Shape;1795;p19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796" name="Google Shape;1796;p19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9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8" name="Google Shape;1798;p19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799" name="Google Shape;1799;p19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800" name="Google Shape;1800;p19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01" name="Google Shape;1801;p19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02" name="Google Shape;1802;p19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4" name="Google Shape;1804;p19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805" name="Google Shape;1805;p19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806" name="Google Shape;1806;p19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807" name="Google Shape;1807;p19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808" name="Google Shape;1808;p19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809" name="Google Shape;1809;p193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0" name="Google Shape;1810;p19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811" name="Google Shape;1811;p19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9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13" name="Google Shape;1813;p19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14" name="Google Shape;1814;p19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815" name="Google Shape;1815;p19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16" name="Google Shape;1816;p19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17" name="Google Shape;1817;p19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1818" name="Google Shape;1818;p19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9" name="Google Shape;1819;p19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1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1" name="Google Shape;1821;p19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822" name="Google Shape;1822;p19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823" name="Google Shape;1823;p19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824" name="Google Shape;1824;p19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825" name="Google Shape;1825;p19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1826" name="Google Shape;1826;p194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7" name="Google Shape;1827;p19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828" name="Google Shape;1828;p19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9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30" name="Google Shape;1830;p19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31" name="Google Shape;1831;p19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832" name="Google Shape;1832;p19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33" name="Google Shape;1833;p19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34" name="Google Shape;1834;p19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1835" name="Google Shape;1835;p194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Google Shape;1837;p1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38" name="Google Shape;1838;p19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839" name="Google Shape;1839;p19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840" name="Google Shape;1840;p19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2" name="Google Shape;1842;p1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43" name="Google Shape;1843;p19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" name="Google Shape;1845;p19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846" name="Google Shape;1846;p19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847" name="Google Shape;1847;p19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9" name="Google Shape;1849;p19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1850" name="Google Shape;1850;p1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type="blank">
  <p:cSld name="BLANK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p19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3" name="Google Shape;1853;p19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1854" name="Google Shape;1854;p19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855" name="Google Shape;1855;p19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56" name="Google Shape;1856;p19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p20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1859" name="Google Shape;1859;p20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1" name="Google Shape;1861;p20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1862" name="Google Shape;1862;p20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63" name="Google Shape;1863;p20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p20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1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7" name="Google Shape;1867;p203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1868" name="Google Shape;1868;p203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203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203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203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Google Shape;1873;p204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74" name="Google Shape;1874;p204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75" name="Google Shape;1875;p204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20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78" name="Google Shape;1878;p205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9" name="Google Shape;1879;p205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0" name="Google Shape;1880;p205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p20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85" name="Google Shape;1885;p207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6" name="Google Shape;1886;p207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1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8" name="Google Shape;1888;p20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89" name="Google Shape;1889;p208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0" name="Google Shape;1890;p208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1" name="Google Shape;1891;p20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2" name="Google Shape;1892;p208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3" name="Google Shape;1893;p208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4" name="Google Shape;1894;p208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5" name="Google Shape;1895;p208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7" name="Google Shape;1897;p209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8" name="Google Shape;1898;p209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899" name="Google Shape;1899;p20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00" name="Google Shape;1900;p20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1" name="Google Shape;1901;p20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3" name="Google Shape;113;p23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3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p210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4" name="Google Shape;1904;p2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05" name="Google Shape;1905;p210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06" name="Google Shape;1906;p21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7" name="Google Shape;1907;p21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1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Google Shape;1909;p2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910" name="Google Shape;1910;p211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911" name="Google Shape;1911;p21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12" name="Google Shape;1912;p21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13" name="Google Shape;1913;p21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14" name="Google Shape;1914;p211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15" name="Google Shape;1915;p211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16" name="Google Shape;1916;p211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7" name="Google Shape;1917;p21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918" name="Google Shape;1918;p21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21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20" name="Google Shape;1920;p21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921" name="Google Shape;1921;p21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922" name="Google Shape;1922;p21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23" name="Google Shape;1923;p21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24" name="Google Shape;1924;p21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1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6" name="Google Shape;1926;p2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927" name="Google Shape;1927;p212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928" name="Google Shape;1928;p21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29" name="Google Shape;1929;p21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30" name="Google Shape;1930;p21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31" name="Google Shape;1931;p212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32" name="Google Shape;1932;p212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3" name="Google Shape;1933;p212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34" name="Google Shape;1934;p21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935" name="Google Shape;1935;p21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21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37" name="Google Shape;1937;p21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938" name="Google Shape;1938;p21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939" name="Google Shape;1939;p21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40" name="Google Shape;1940;p21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41" name="Google Shape;1941;p21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p2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44" name="Google Shape;1944;p213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45" name="Google Shape;1945;p213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946" name="Google Shape;1946;p21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47" name="Google Shape;1947;p21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48" name="Google Shape;1948;p21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49" name="Google Shape;1949;p21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50" name="Google Shape;1950;p213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1" name="Google Shape;1951;p21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952" name="Google Shape;1952;p21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21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54" name="Google Shape;1954;p21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955" name="Google Shape;1955;p21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956" name="Google Shape;1956;p21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57" name="Google Shape;1957;p21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58" name="Google Shape;1958;p21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1959" name="Google Shape;1959;p213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1960" name="Google Shape;1960;p21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61" name="Google Shape;1961;p21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62" name="Google Shape;1962;p21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63" name="Google Shape;1963;p21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64" name="Google Shape;1964;p21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5" name="Google Shape;1965;p21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1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7" name="Google Shape;1967;p2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968" name="Google Shape;1968;p21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969" name="Google Shape;1969;p21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70" name="Google Shape;1970;p21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71" name="Google Shape;1971;p21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72" name="Google Shape;1972;p214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73" name="Google Shape;1973;p21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4" name="Google Shape;1974;p21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975" name="Google Shape;1975;p21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21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77" name="Google Shape;1977;p21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978" name="Google Shape;1978;p21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979" name="Google Shape;1979;p21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80" name="Google Shape;1980;p21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81" name="Google Shape;1981;p21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p2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84" name="Google Shape;1984;p215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85" name="Google Shape;1985;p21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986" name="Google Shape;1986;p21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87" name="Google Shape;1987;p21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88" name="Google Shape;1988;p21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1989" name="Google Shape;1989;p21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990" name="Google Shape;1990;p21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21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2" name="Google Shape;1992;p21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993" name="Google Shape;1993;p21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994" name="Google Shape;1994;p21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95" name="Google Shape;1995;p21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996" name="Google Shape;1996;p21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1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8" name="Google Shape;1998;p2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99" name="Google Shape;1999;p216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00" name="Google Shape;2000;p21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001" name="Google Shape;2001;p21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02" name="Google Shape;2002;p21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03" name="Google Shape;2003;p21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004" name="Google Shape;2004;p21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05" name="Google Shape;2005;p21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21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7" name="Google Shape;2007;p21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08" name="Google Shape;2008;p21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09" name="Google Shape;2009;p21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10" name="Google Shape;2010;p21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11" name="Google Shape;2011;p21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012" name="Google Shape;2012;p216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13" name="Google Shape;2013;p216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4" name="Google Shape;2014;p216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5" name="Google Shape;2015;p216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6" name="Google Shape;2016;p216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7" name="Google Shape;2017;p2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8" name="Google Shape;2018;p2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9" name="Google Shape;2019;p2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0" name="Google Shape;2020;p2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1" name="Google Shape;2021;p21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2" name="Google Shape;2022;p2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2023" name="Google Shape;2023;p216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4" name="Google Shape;2024;p216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5" name="Google Shape;2025;p216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6" name="Google Shape;2026;p216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7" name="Google Shape;2027;p216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2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" name="Google Shape;2029;p2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30" name="Google Shape;2030;p21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031" name="Google Shape;2031;p21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32" name="Google Shape;2032;p21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33" name="Google Shape;2033;p21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034" name="Google Shape;2034;p217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35" name="Google Shape;2035;p21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36" name="Google Shape;2036;p21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37" name="Google Shape;2037;p21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21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39" name="Google Shape;2039;p21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40" name="Google Shape;2040;p21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41" name="Google Shape;2041;p21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42" name="Google Shape;2042;p21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43" name="Google Shape;2043;p21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044" name="Google Shape;2044;p217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5" name="Google Shape;2045;p217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p2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48" name="Google Shape;2048;p21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049" name="Google Shape;2049;p21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50" name="Google Shape;2050;p21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51" name="Google Shape;2051;p21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052" name="Google Shape;2052;p218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53" name="Google Shape;2053;p218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4" name="Google Shape;2054;p21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55" name="Google Shape;2055;p21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21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57" name="Google Shape;2057;p21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58" name="Google Shape;2058;p21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59" name="Google Shape;2059;p21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60" name="Google Shape;2060;p21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61" name="Google Shape;2061;p21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062" name="Google Shape;2062;p218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3" name="Google Shape;2063;p218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p2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66" name="Google Shape;2066;p21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067" name="Google Shape;2067;p21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68" name="Google Shape;2068;p21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69" name="Google Shape;2069;p21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070" name="Google Shape;2070;p219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1" name="Google Shape;2071;p21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72" name="Google Shape;2072;p21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73" name="Google Shape;2073;p21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21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75" name="Google Shape;2075;p21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76" name="Google Shape;2076;p21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77" name="Google Shape;2077;p21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78" name="Google Shape;2078;p21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79" name="Google Shape;2079;p21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24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4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7108" cy="514216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4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1" name="Google Shape;121;p24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4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4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2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1" name="Google Shape;2081;p2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82" name="Google Shape;2082;p22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083" name="Google Shape;2083;p22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84" name="Google Shape;2084;p22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085" name="Google Shape;2085;p22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086" name="Google Shape;2086;p22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87" name="Google Shape;2087;p22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88" name="Google Shape;2088;p22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2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90" name="Google Shape;2090;p22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91" name="Google Shape;2091;p22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92" name="Google Shape;2092;p22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93" name="Google Shape;2093;p22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94" name="Google Shape;2094;p22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095" name="Google Shape;2095;p22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6" name="Google Shape;2096;p22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p2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99" name="Google Shape;2099;p22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100" name="Google Shape;2100;p22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01" name="Google Shape;2101;p22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02" name="Google Shape;2102;p22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103" name="Google Shape;2103;p221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4" name="Google Shape;2104;p22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105" name="Google Shape;2105;p22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2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07" name="Google Shape;2107;p22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108" name="Google Shape;2108;p22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109" name="Google Shape;2109;p22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110" name="Google Shape;2110;p22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111" name="Google Shape;2111;p22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112" name="Google Shape;2112;p221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4" name="Google Shape;2114;p2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15" name="Google Shape;2115;p2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16" name="Google Shape;2116;p22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17" name="Google Shape;2117;p2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" name="Google Shape;2119;p2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20" name="Google Shape;2120;p2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p22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2123" name="Google Shape;2123;p22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24" name="Google Shape;2124;p2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6" name="Google Shape;2126;p22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2127" name="Google Shape;2127;p2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p22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0" name="Google Shape;2130;p2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2131" name="Google Shape;2131;p22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132" name="Google Shape;2132;p22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33" name="Google Shape;2133;p2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5" name="Google Shape;2135;p22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2136" name="Google Shape;2136;p2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Google Shape;2138;p22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2139" name="Google Shape;2139;p22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40" name="Google Shape;2140;p2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2" name="Google Shape;2142;p2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" name="Google Shape;126;p25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1621" cy="5227514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8" name="Google Shape;128;p25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5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2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4" name="Google Shape;2144;p230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2145" name="Google Shape;2145;p230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30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30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30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p231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51" name="Google Shape;2151;p231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52" name="Google Shape;2152;p231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4" name="Google Shape;2154;p232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55" name="Google Shape;2155;p232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6" name="Google Shape;2156;p232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7" name="Google Shape;2157;p232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2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9" name="Google Shape;2159;p2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2160" name="Google Shape;2160;p2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61" name="Google Shape;2161;p2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3" name="Google Shape;2163;p234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4" name="Google Shape;2164;p234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5" name="Google Shape;2165;p234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6" name="Google Shape;2166;p23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7" name="Google Shape;2167;p23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9" name="Google Shape;2169;p235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2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3" name="Google Shape;2173;p2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74" name="Google Shape;2174;p237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5" name="Google Shape;2175;p237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2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7" name="Google Shape;2177;p2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8" name="Google Shape;2178;p238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9" name="Google Shape;2179;p238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80" name="Google Shape;2180;p2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1" name="Google Shape;2181;p238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82" name="Google Shape;2182;p238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83" name="Google Shape;2183;p238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4" name="Google Shape;2184;p238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6" name="Google Shape;2186;p239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87" name="Google Shape;2187;p239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2188" name="Google Shape;2188;p2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89" name="Google Shape;2189;p23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0" name="Google Shape;2190;p23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Google Shape;2192;p240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3" name="Google Shape;2193;p2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94" name="Google Shape;2194;p240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95" name="Google Shape;2195;p24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6" name="Google Shape;2196;p24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3" name="Google Shape;133;p26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6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6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2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Google Shape;2198;p2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199" name="Google Shape;2199;p241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200" name="Google Shape;2200;p24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01" name="Google Shape;2201;p24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02" name="Google Shape;2202;p24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03" name="Google Shape;2203;p241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204" name="Google Shape;2204;p241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05" name="Google Shape;2205;p241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06" name="Google Shape;2206;p24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07" name="Google Shape;2207;p24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24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9" name="Google Shape;2209;p24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10" name="Google Shape;2210;p24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11" name="Google Shape;2211;p24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12" name="Google Shape;2212;p24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13" name="Google Shape;2213;p24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2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5" name="Google Shape;2215;p2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216" name="Google Shape;2216;p242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217" name="Google Shape;2217;p24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18" name="Google Shape;2218;p24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19" name="Google Shape;2219;p24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20" name="Google Shape;2220;p242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221" name="Google Shape;2221;p242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22" name="Google Shape;2222;p242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3" name="Google Shape;2223;p24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24" name="Google Shape;2224;p24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24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26" name="Google Shape;2226;p24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27" name="Google Shape;2227;p24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28" name="Google Shape;2228;p24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29" name="Google Shape;2229;p24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30" name="Google Shape;2230;p24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2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" name="Google Shape;2232;p2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33" name="Google Shape;2233;p243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34" name="Google Shape;2234;p243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235" name="Google Shape;2235;p24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36" name="Google Shape;2236;p24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37" name="Google Shape;2237;p24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38" name="Google Shape;2238;p24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239" name="Google Shape;2239;p243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0" name="Google Shape;2240;p24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41" name="Google Shape;2241;p24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4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43" name="Google Shape;2243;p24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44" name="Google Shape;2244;p24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45" name="Google Shape;2245;p24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46" name="Google Shape;2246;p24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47" name="Google Shape;2247;p24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2248" name="Google Shape;2248;p243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2249" name="Google Shape;2249;p24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50" name="Google Shape;2250;p24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51" name="Google Shape;2251;p24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52" name="Google Shape;2252;p24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253" name="Google Shape;2253;p24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4" name="Google Shape;2254;p24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2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" name="Google Shape;2256;p2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257" name="Google Shape;2257;p24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258" name="Google Shape;2258;p24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59" name="Google Shape;2259;p24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60" name="Google Shape;2260;p24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261" name="Google Shape;2261;p244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62" name="Google Shape;2262;p24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3" name="Google Shape;2263;p24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64" name="Google Shape;2264;p24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4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66" name="Google Shape;2266;p24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67" name="Google Shape;2267;p24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68" name="Google Shape;2268;p24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69" name="Google Shape;2269;p24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70" name="Google Shape;2270;p24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p2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3" name="Google Shape;2273;p245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74" name="Google Shape;2274;p24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275" name="Google Shape;2275;p24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76" name="Google Shape;2276;p24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77" name="Google Shape;2277;p24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278" name="Google Shape;2278;p24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79" name="Google Shape;2279;p24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24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81" name="Google Shape;2281;p24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82" name="Google Shape;2282;p24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83" name="Google Shape;2283;p24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84" name="Google Shape;2284;p24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85" name="Google Shape;2285;p24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p2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88" name="Google Shape;2288;p246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9" name="Google Shape;2289;p24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290" name="Google Shape;2290;p24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91" name="Google Shape;2291;p24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292" name="Google Shape;2292;p24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293" name="Google Shape;2293;p24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294" name="Google Shape;2294;p24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24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96" name="Google Shape;2296;p24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97" name="Google Shape;2297;p24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98" name="Google Shape;2298;p24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99" name="Google Shape;2299;p24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00" name="Google Shape;2300;p24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301" name="Google Shape;2301;p246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302" name="Google Shape;2302;p246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3" name="Google Shape;2303;p246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4" name="Google Shape;2304;p246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5" name="Google Shape;2305;p246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06" name="Google Shape;2306;p2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7" name="Google Shape;2307;p2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8" name="Google Shape;2308;p2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9" name="Google Shape;2309;p2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0" name="Google Shape;2310;p24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1" name="Google Shape;2311;p24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2312" name="Google Shape;2312;p246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3" name="Google Shape;2313;p246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4" name="Google Shape;2314;p246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5" name="Google Shape;2315;p246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6" name="Google Shape;2316;p246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2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8" name="Google Shape;2318;p2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19" name="Google Shape;2319;p24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320" name="Google Shape;2320;p24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21" name="Google Shape;2321;p24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22" name="Google Shape;2322;p24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323" name="Google Shape;2323;p247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24" name="Google Shape;2324;p24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5" name="Google Shape;2325;p24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26" name="Google Shape;2326;p24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24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28" name="Google Shape;2328;p24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29" name="Google Shape;2329;p24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30" name="Google Shape;2330;p24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31" name="Google Shape;2331;p24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32" name="Google Shape;2332;p24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333" name="Google Shape;2333;p247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4" name="Google Shape;2334;p247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6" name="Google Shape;2336;p2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37" name="Google Shape;2337;p24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338" name="Google Shape;2338;p24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39" name="Google Shape;2339;p24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40" name="Google Shape;2340;p24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341" name="Google Shape;2341;p248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2" name="Google Shape;2342;p248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43" name="Google Shape;2343;p24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44" name="Google Shape;2344;p24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24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6" name="Google Shape;2346;p24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47" name="Google Shape;2347;p24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48" name="Google Shape;2348;p24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49" name="Google Shape;2349;p24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50" name="Google Shape;2350;p24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351" name="Google Shape;2351;p248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2" name="Google Shape;2352;p248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2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4" name="Google Shape;2354;p2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55" name="Google Shape;2355;p24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356" name="Google Shape;2356;p24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57" name="Google Shape;2357;p24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58" name="Google Shape;2358;p24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359" name="Google Shape;2359;p249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60" name="Google Shape;2360;p24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61" name="Google Shape;2361;p24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62" name="Google Shape;2362;p24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24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4" name="Google Shape;2364;p24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65" name="Google Shape;2365;p24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66" name="Google Shape;2366;p24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67" name="Google Shape;2367;p24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68" name="Google Shape;2368;p24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2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0" name="Google Shape;2370;p2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71" name="Google Shape;2371;p25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372" name="Google Shape;2372;p25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73" name="Google Shape;2373;p25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74" name="Google Shape;2374;p25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375" name="Google Shape;2375;p25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76" name="Google Shape;2376;p25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77" name="Google Shape;2377;p25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25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79" name="Google Shape;2379;p25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80" name="Google Shape;2380;p25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81" name="Google Shape;2381;p25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82" name="Google Shape;2382;p25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83" name="Google Shape;2383;p25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384" name="Google Shape;2384;p25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5" name="Google Shape;2385;p25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38" name="Google Shape;138;p27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39" name="Google Shape;139;p2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0" name="Google Shape;140;p2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1" name="Google Shape;141;p2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42" name="Google Shape;142;p27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43" name="Google Shape;143;p27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4" name="Google Shape;144;p27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5" name="Google Shape;145;p2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46" name="Google Shape;146;p2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47" name="Google Shape;147;p2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8" name="Google Shape;148;p2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49" name="Google Shape;149;p2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50" name="Google Shape;150;p2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1" name="Google Shape;151;p2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52" name="Google Shape;152;p2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2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" name="Google Shape;2387;p2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88" name="Google Shape;2388;p25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389" name="Google Shape;2389;p25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90" name="Google Shape;2390;p25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91" name="Google Shape;2391;p25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392" name="Google Shape;2392;p251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93" name="Google Shape;2393;p25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94" name="Google Shape;2394;p25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25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96" name="Google Shape;2396;p25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97" name="Google Shape;2397;p25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98" name="Google Shape;2398;p25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99" name="Google Shape;2399;p25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400" name="Google Shape;2400;p25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401" name="Google Shape;2401;p251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3" name="Google Shape;2403;p25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04" name="Google Shape;2404;p25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05" name="Google Shape;2405;p25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06" name="Google Shape;2406;p2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8" name="Google Shape;2408;p2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09" name="Google Shape;2409;p2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1" name="Google Shape;2411;p25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2412" name="Google Shape;2412;p25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13" name="Google Shape;2413;p2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" name="Google Shape;2415;p25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2416" name="Google Shape;2416;p2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8" name="Google Shape;2418;p25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9" name="Google Shape;2419;p25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2420" name="Google Shape;2420;p25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421" name="Google Shape;2421;p25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22" name="Google Shape;2422;p2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4" name="Google Shape;2424;p25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2425" name="Google Shape;2425;p2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7" name="Google Shape;2427;p25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2428" name="Google Shape;2428;p25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29" name="Google Shape;2429;p2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1" name="Google Shape;2431;p2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2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3" name="Google Shape;2433;p260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2434" name="Google Shape;2434;p260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260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260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260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5" name="Google Shape;155;p28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56" name="Google Shape;156;p2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7" name="Google Shape;157;p2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8" name="Google Shape;158;p2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59" name="Google Shape;159;p28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60" name="Google Shape;160;p28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" name="Google Shape;161;p28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2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63" name="Google Shape;163;p2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4" name="Google Shape;164;p2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5" name="Google Shape;165;p2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66" name="Google Shape;166;p2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67" name="Google Shape;167;p2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8" name="Google Shape;168;p2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69" name="Google Shape;169;p2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2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9" name="Google Shape;2439;p261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40" name="Google Shape;2440;p261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41" name="Google Shape;2441;p261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3" name="Google Shape;2443;p262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44" name="Google Shape;2444;p262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5" name="Google Shape;2445;p262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6" name="Google Shape;2446;p262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2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8" name="Google Shape;2448;p26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2449" name="Google Shape;2449;p26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450" name="Google Shape;2450;p26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2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2" name="Google Shape;2452;p264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3" name="Google Shape;2453;p264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4" name="Google Shape;2454;p264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5" name="Google Shape;2455;p26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6" name="Google Shape;2456;p26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p265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2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2" name="Google Shape;2462;p26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63" name="Google Shape;2463;p267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4" name="Google Shape;2464;p267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2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6" name="Google Shape;2466;p26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67" name="Google Shape;2467;p268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8" name="Google Shape;2468;p268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69" name="Google Shape;2469;p26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0" name="Google Shape;2470;p268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71" name="Google Shape;2471;p268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2" name="Google Shape;2472;p268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3" name="Google Shape;2473;p268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5" name="Google Shape;2475;p269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76" name="Google Shape;2476;p269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2477" name="Google Shape;2477;p26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78" name="Google Shape;2478;p26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9" name="Google Shape;2479;p26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1" name="Google Shape;2481;p270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2" name="Google Shape;2482;p27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83" name="Google Shape;2483;p270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84" name="Google Shape;2484;p27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5" name="Google Shape;2485;p27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2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7" name="Google Shape;2487;p2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488" name="Google Shape;2488;p271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489" name="Google Shape;2489;p27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90" name="Google Shape;2490;p27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91" name="Google Shape;2491;p27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92" name="Google Shape;2492;p271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493" name="Google Shape;2493;p271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94" name="Google Shape;2494;p271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5" name="Google Shape;2495;p27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496" name="Google Shape;2496;p27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27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98" name="Google Shape;2498;p27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499" name="Google Shape;2499;p27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00" name="Google Shape;2500;p27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01" name="Google Shape;2501;p27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02" name="Google Shape;2502;p27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2" name="Google Shape;172;p29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3" name="Google Shape;173;p29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174" name="Google Shape;174;p2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5" name="Google Shape;175;p2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6" name="Google Shape;176;p2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77" name="Google Shape;177;p29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78" name="Google Shape;178;p29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9" name="Google Shape;179;p2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180" name="Google Shape;180;p2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81" name="Google Shape;181;p2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2" name="Google Shape;182;p2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3" name="Google Shape;183;p2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184" name="Google Shape;184;p2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5" name="Google Shape;185;p2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186" name="Google Shape;186;p2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187" name="Google Shape;187;p29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188" name="Google Shape;188;p2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89" name="Google Shape;189;p2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0" name="Google Shape;190;p2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1" name="Google Shape;191;p29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192" name="Google Shape;192;p2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2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4" name="Google Shape;2504;p2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05" name="Google Shape;2505;p272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506" name="Google Shape;2506;p27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07" name="Google Shape;2507;p27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08" name="Google Shape;2508;p27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09" name="Google Shape;2509;p272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510" name="Google Shape;2510;p272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11" name="Google Shape;2511;p272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12" name="Google Shape;2512;p27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513" name="Google Shape;2513;p27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27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15" name="Google Shape;2515;p27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16" name="Google Shape;2516;p27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17" name="Google Shape;2517;p27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18" name="Google Shape;2518;p27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19" name="Google Shape;2519;p27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2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1" name="Google Shape;2521;p27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22" name="Google Shape;2522;p273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23" name="Google Shape;2523;p273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524" name="Google Shape;2524;p27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25" name="Google Shape;2525;p27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26" name="Google Shape;2526;p27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27" name="Google Shape;2527;p27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528" name="Google Shape;2528;p273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29" name="Google Shape;2529;p27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530" name="Google Shape;2530;p27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27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32" name="Google Shape;2532;p27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33" name="Google Shape;2533;p27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34" name="Google Shape;2534;p27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35" name="Google Shape;2535;p27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36" name="Google Shape;2536;p27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2537" name="Google Shape;2537;p273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2538" name="Google Shape;2538;p27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39" name="Google Shape;2539;p27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40" name="Google Shape;2540;p27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41" name="Google Shape;2541;p27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542" name="Google Shape;2542;p27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3" name="Google Shape;2543;p27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2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5" name="Google Shape;2545;p27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46" name="Google Shape;2546;p27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547" name="Google Shape;2547;p27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48" name="Google Shape;2548;p27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49" name="Google Shape;2549;p27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550" name="Google Shape;2550;p274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51" name="Google Shape;2551;p27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52" name="Google Shape;2552;p27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553" name="Google Shape;2553;p27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27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55" name="Google Shape;2555;p27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56" name="Google Shape;2556;p27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57" name="Google Shape;2557;p27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58" name="Google Shape;2558;p27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59" name="Google Shape;2559;p27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2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" name="Google Shape;2561;p2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62" name="Google Shape;2562;p275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63" name="Google Shape;2563;p27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564" name="Google Shape;2564;p27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65" name="Google Shape;2565;p27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66" name="Google Shape;2566;p27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567" name="Google Shape;2567;p27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568" name="Google Shape;2568;p27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27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70" name="Google Shape;2570;p27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71" name="Google Shape;2571;p27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72" name="Google Shape;2572;p27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73" name="Google Shape;2573;p27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74" name="Google Shape;2574;p27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2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6" name="Google Shape;2576;p27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77" name="Google Shape;2577;p276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78" name="Google Shape;2578;p27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579" name="Google Shape;2579;p27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80" name="Google Shape;2580;p27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581" name="Google Shape;2581;p27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582" name="Google Shape;2582;p27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583" name="Google Shape;2583;p27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27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85" name="Google Shape;2585;p27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86" name="Google Shape;2586;p27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587" name="Google Shape;2587;p27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88" name="Google Shape;2588;p27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589" name="Google Shape;2589;p27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590" name="Google Shape;2590;p276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591" name="Google Shape;2591;p276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2" name="Google Shape;2592;p276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3" name="Google Shape;2593;p276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4" name="Google Shape;2594;p276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95" name="Google Shape;2595;p2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6" name="Google Shape;2596;p2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7" name="Google Shape;2597;p27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8" name="Google Shape;2598;p2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9" name="Google Shape;2599;p27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0" name="Google Shape;2600;p27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2601" name="Google Shape;2601;p276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2" name="Google Shape;2602;p276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3" name="Google Shape;2603;p276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4" name="Google Shape;2604;p276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5" name="Google Shape;2605;p276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2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7" name="Google Shape;2607;p27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08" name="Google Shape;2608;p27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609" name="Google Shape;2609;p27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10" name="Google Shape;2610;p27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11" name="Google Shape;2611;p27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612" name="Google Shape;2612;p277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13" name="Google Shape;2613;p27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14" name="Google Shape;2614;p27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15" name="Google Shape;2615;p27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27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17" name="Google Shape;2617;p27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18" name="Google Shape;2618;p27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19" name="Google Shape;2619;p27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20" name="Google Shape;2620;p27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21" name="Google Shape;2621;p27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622" name="Google Shape;2622;p277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3" name="Google Shape;2623;p277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2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5" name="Google Shape;2625;p2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26" name="Google Shape;2626;p27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627" name="Google Shape;2627;p27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28" name="Google Shape;2628;p27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29" name="Google Shape;2629;p27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630" name="Google Shape;2630;p278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31" name="Google Shape;2631;p278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32" name="Google Shape;2632;p27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33" name="Google Shape;2633;p27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27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35" name="Google Shape;2635;p27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36" name="Google Shape;2636;p27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37" name="Google Shape;2637;p27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38" name="Google Shape;2638;p27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39" name="Google Shape;2639;p27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640" name="Google Shape;2640;p278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1" name="Google Shape;2641;p278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2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3" name="Google Shape;2643;p27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44" name="Google Shape;2644;p27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645" name="Google Shape;2645;p27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46" name="Google Shape;2646;p27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47" name="Google Shape;2647;p27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648" name="Google Shape;2648;p279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49" name="Google Shape;2649;p27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50" name="Google Shape;2650;p27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51" name="Google Shape;2651;p27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27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53" name="Google Shape;2653;p27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54" name="Google Shape;2654;p27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55" name="Google Shape;2655;p27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56" name="Google Shape;2656;p27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57" name="Google Shape;2657;p27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2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9" name="Google Shape;2659;p28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60" name="Google Shape;2660;p28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661" name="Google Shape;2661;p28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62" name="Google Shape;2662;p28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63" name="Google Shape;2663;p28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664" name="Google Shape;2664;p28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65" name="Google Shape;2665;p28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66" name="Google Shape;2666;p28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28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68" name="Google Shape;2668;p28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69" name="Google Shape;2669;p28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70" name="Google Shape;2670;p28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71" name="Google Shape;2671;p28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72" name="Google Shape;2672;p28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673" name="Google Shape;2673;p28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4" name="Google Shape;2674;p28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6" name="Google Shape;2676;p2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77" name="Google Shape;2677;p28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678" name="Google Shape;2678;p28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79" name="Google Shape;2679;p28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80" name="Google Shape;2680;p28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681" name="Google Shape;2681;p281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2" name="Google Shape;2682;p28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83" name="Google Shape;2683;p28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28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85" name="Google Shape;2685;p28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86" name="Google Shape;2686;p28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87" name="Google Shape;2687;p28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88" name="Google Shape;2688;p28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689" name="Google Shape;2689;p28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690" name="Google Shape;2690;p281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96" name="Google Shape;196;p3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197" name="Google Shape;197;p3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8" name="Google Shape;198;p3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199" name="Google Shape;199;p3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00" name="Google Shape;200;p30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1" name="Google Shape;201;p30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3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03" name="Google Shape;203;p3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04" name="Google Shape;204;p3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5" name="Google Shape;205;p3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06" name="Google Shape;206;p3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07" name="Google Shape;207;p3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8" name="Google Shape;208;p3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09" name="Google Shape;209;p3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2" name="Google Shape;2692;p28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93" name="Google Shape;2693;p2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94" name="Google Shape;2694;p28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95" name="Google Shape;2695;p2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" name="Google Shape;2697;p2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98" name="Google Shape;2698;p28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0" name="Google Shape;2700;p28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2701" name="Google Shape;2701;p28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02" name="Google Shape;2702;p28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4" name="Google Shape;2704;p28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2705" name="Google Shape;2705;p2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7" name="Google Shape;2707;p28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8" name="Google Shape;2708;p28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2709" name="Google Shape;2709;p28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710" name="Google Shape;2710;p28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11" name="Google Shape;2711;p28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" name="Google Shape;2713;p28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2714" name="Google Shape;2714;p28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" name="Google Shape;2716;p28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2717" name="Google Shape;2717;p28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18" name="Google Shape;2718;p2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" name="Google Shape;2720;p28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2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2" name="Google Shape;2722;p290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2723" name="Google Shape;2723;p290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290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290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290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2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8" name="Google Shape;2728;p291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29" name="Google Shape;2729;p291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730" name="Google Shape;2730;p291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31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3" name="Google Shape;213;p3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14" name="Google Shape;214;p3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5" name="Google Shape;215;p3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6" name="Google Shape;216;p3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17" name="Google Shape;217;p3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18" name="Google Shape;218;p3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19" name="Google Shape;219;p3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0" name="Google Shape;220;p3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1" name="Google Shape;221;p3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22" name="Google Shape;222;p3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3" name="Google Shape;223;p3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24" name="Google Shape;224;p3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" name="Google Shape;2732;p292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33" name="Google Shape;2733;p292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4" name="Google Shape;2734;p292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5" name="Google Shape;2735;p292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2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7" name="Google Shape;2737;p29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2738" name="Google Shape;2738;p29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739" name="Google Shape;2739;p29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2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2741;p294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2" name="Google Shape;2742;p294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3" name="Google Shape;2743;p294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4" name="Google Shape;2744;p29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5" name="Google Shape;2745;p29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7" name="Google Shape;2747;p295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2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1" name="Google Shape;2751;p29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52" name="Google Shape;2752;p297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3" name="Google Shape;2753;p297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2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56" name="Google Shape;2756;p298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7" name="Google Shape;2757;p298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58" name="Google Shape;2758;p29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5875" y="-3775"/>
            <a:ext cx="38081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9" name="Google Shape;2759;p298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60" name="Google Shape;2760;p298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2761" name="Google Shape;2761;p298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2" name="Google Shape;2762;p298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Google Shape;2764;p299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65" name="Google Shape;2765;p299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4000" cy="52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2766" name="Google Shape;2766;p29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7" name="Google Shape;2767;p299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8" name="Google Shape;2768;p299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0" name="Google Shape;2770;p300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1" name="Google Shape;2771;p30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72" name="Google Shape;2772;p300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73" name="Google Shape;2773;p30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4" name="Google Shape;2774;p30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2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6" name="Google Shape;2776;p30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777" name="Google Shape;2777;p301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778" name="Google Shape;2778;p30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79" name="Google Shape;2779;p30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80" name="Google Shape;2780;p30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81" name="Google Shape;2781;p301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782" name="Google Shape;2782;p301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83" name="Google Shape;2783;p301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84" name="Google Shape;2784;p30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785" name="Google Shape;2785;p30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0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87" name="Google Shape;2787;p30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788" name="Google Shape;2788;p30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789" name="Google Shape;2789;p30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790" name="Google Shape;2790;p30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791" name="Google Shape;2791;p30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2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3" name="Google Shape;2793;p30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794" name="Google Shape;2794;p302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795" name="Google Shape;2795;p30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96" name="Google Shape;2796;p30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97" name="Google Shape;2797;p30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98" name="Google Shape;2798;p302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799" name="Google Shape;2799;p302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00" name="Google Shape;2800;p302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8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01" name="Google Shape;2801;p30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02" name="Google Shape;2802;p30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0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04" name="Google Shape;2804;p30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05" name="Google Shape;2805;p30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06" name="Google Shape;2806;p30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07" name="Google Shape;2807;p30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08" name="Google Shape;2808;p30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" name="Google Shape;227;p32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" name="Google Shape;228;p3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29" name="Google Shape;229;p3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0" name="Google Shape;230;p3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1" name="Google Shape;231;p3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32" name="Google Shape;232;p3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33" name="Google Shape;233;p3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34" name="Google Shape;234;p3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" name="Google Shape;235;p3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36" name="Google Shape;236;p3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37" name="Google Shape;237;p3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8" name="Google Shape;238;p3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39" name="Google Shape;239;p3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40" name="Google Shape;240;p32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2175" cy="610608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2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2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2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2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" name="Google Shape;24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89925" cy="51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364" cy="514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314" cy="514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189" cy="504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318" cy="504146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2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32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32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32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2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2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0" name="Google Shape;2810;p30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11" name="Google Shape;2811;p303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89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12" name="Google Shape;2812;p303"/>
          <p:cNvGrpSpPr/>
          <p:nvPr/>
        </p:nvGrpSpPr>
        <p:grpSpPr>
          <a:xfrm>
            <a:off x="2644907" y="68627"/>
            <a:ext cx="6499089" cy="5006250"/>
            <a:chOff x="4108852" y="94283"/>
            <a:chExt cx="10398543" cy="8010000"/>
          </a:xfrm>
        </p:grpSpPr>
        <p:sp>
          <p:nvSpPr>
            <p:cNvPr id="2813" name="Google Shape;2813;p30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14" name="Google Shape;2814;p30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15" name="Google Shape;2815;p30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16" name="Google Shape;2816;p30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817" name="Google Shape;2817;p303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18" name="Google Shape;2818;p30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19" name="Google Shape;2819;p30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0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21" name="Google Shape;2821;p30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22" name="Google Shape;2822;p30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23" name="Google Shape;2823;p30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24" name="Google Shape;2824;p30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25" name="Google Shape;2825;p30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2826" name="Google Shape;2826;p303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2827" name="Google Shape;2827;p30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28" name="Google Shape;2828;p30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29" name="Google Shape;2829;p30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30" name="Google Shape;2830;p303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831" name="Google Shape;2831;p30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2" name="Google Shape;2832;p30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2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4" name="Google Shape;2834;p30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835" name="Google Shape;2835;p30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836" name="Google Shape;2836;p30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37" name="Google Shape;2837;p30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38" name="Google Shape;2838;p30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839" name="Google Shape;2839;p304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40" name="Google Shape;2840;p30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41" name="Google Shape;2841;p30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42" name="Google Shape;2842;p30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0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44" name="Google Shape;2844;p30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45" name="Google Shape;2845;p30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46" name="Google Shape;2846;p30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47" name="Google Shape;2847;p30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48" name="Google Shape;2848;p30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2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0" name="Google Shape;2850;p30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51" name="Google Shape;2851;p305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52" name="Google Shape;2852;p30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853" name="Google Shape;2853;p30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54" name="Google Shape;2854;p30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55" name="Google Shape;2855;p30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856" name="Google Shape;2856;p30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57" name="Google Shape;2857;p30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0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59" name="Google Shape;2859;p30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60" name="Google Shape;2860;p30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61" name="Google Shape;2861;p30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62" name="Google Shape;2862;p30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63" name="Google Shape;2863;p30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2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5" name="Google Shape;2865;p3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66" name="Google Shape;2866;p306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67" name="Google Shape;2867;p30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868" name="Google Shape;2868;p30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69" name="Google Shape;2869;p30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70" name="Google Shape;2870;p30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2871" name="Google Shape;2871;p30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72" name="Google Shape;2872;p30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0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74" name="Google Shape;2874;p30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75" name="Google Shape;2875;p30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76" name="Google Shape;2876;p30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77" name="Google Shape;2877;p30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78" name="Google Shape;2878;p30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879" name="Google Shape;2879;p306"/>
          <p:cNvPicPr preferRelativeResize="0"/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-46825" y="-1057925"/>
            <a:ext cx="9224576" cy="61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880" name="Google Shape;2880;p306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1" name="Google Shape;2881;p306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2" name="Google Shape;2882;p306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3" name="Google Shape;2883;p306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84" name="Google Shape;2884;p3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9335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5" name="Google Shape;2885;p3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5125" y="898741"/>
            <a:ext cx="1590340" cy="5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6" name="Google Shape;2886;p3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9708" y="3209196"/>
            <a:ext cx="1513758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7" name="Google Shape;2887;p3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0438" y="2423420"/>
            <a:ext cx="1467696" cy="5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8" name="Google Shape;2888;p30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0" y="4048303"/>
            <a:ext cx="1277522" cy="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9" name="Google Shape;2889;p30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33682" y="1643492"/>
            <a:ext cx="1467700" cy="504278"/>
          </a:xfrm>
          <a:prstGeom prst="rect">
            <a:avLst/>
          </a:prstGeom>
          <a:noFill/>
          <a:ln>
            <a:noFill/>
          </a:ln>
        </p:spPr>
      </p:pic>
      <p:sp>
        <p:nvSpPr>
          <p:cNvPr id="2890" name="Google Shape;2890;p306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1" name="Google Shape;2891;p306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2" name="Google Shape;2892;p306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3" name="Google Shape;2893;p306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4" name="Google Shape;2894;p306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2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6" name="Google Shape;2896;p30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897" name="Google Shape;2897;p30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898" name="Google Shape;2898;p30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899" name="Google Shape;2899;p30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00" name="Google Shape;2900;p30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901" name="Google Shape;2901;p307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02" name="Google Shape;2902;p307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3" name="Google Shape;2903;p30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904" name="Google Shape;2904;p30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30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06" name="Google Shape;2906;p30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907" name="Google Shape;2907;p30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908" name="Google Shape;2908;p30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09" name="Google Shape;2909;p30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10" name="Google Shape;2910;p30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911" name="Google Shape;2911;p307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2" name="Google Shape;2912;p307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2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4" name="Google Shape;2914;p30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15" name="Google Shape;2915;p30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916" name="Google Shape;2916;p30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17" name="Google Shape;2917;p30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18" name="Google Shape;2918;p30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919" name="Google Shape;2919;p308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20" name="Google Shape;2920;p308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1" name="Google Shape;2921;p30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922" name="Google Shape;2922;p30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30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24" name="Google Shape;2924;p30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925" name="Google Shape;2925;p30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926" name="Google Shape;2926;p30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27" name="Google Shape;2927;p30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28" name="Google Shape;2928;p30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929" name="Google Shape;2929;p308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0" name="Google Shape;2930;p308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2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2" name="Google Shape;2932;p30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33" name="Google Shape;2933;p30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934" name="Google Shape;2934;p30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35" name="Google Shape;2935;p30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36" name="Google Shape;2936;p30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937" name="Google Shape;2937;p309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38" name="Google Shape;2938;p30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39" name="Google Shape;2939;p30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940" name="Google Shape;2940;p30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30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42" name="Google Shape;2942;p30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943" name="Google Shape;2943;p30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944" name="Google Shape;2944;p30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45" name="Google Shape;2945;p30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46" name="Google Shape;2946;p30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2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8" name="Google Shape;2948;p3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49" name="Google Shape;2949;p31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950" name="Google Shape;2950;p31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51" name="Google Shape;2951;p31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52" name="Google Shape;2952;p31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953" name="Google Shape;2953;p31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54" name="Google Shape;2954;p31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955" name="Google Shape;2955;p31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31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57" name="Google Shape;2957;p31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958" name="Google Shape;2958;p31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959" name="Google Shape;2959;p31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60" name="Google Shape;2960;p31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61" name="Google Shape;2961;p31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962" name="Google Shape;2962;p31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3" name="Google Shape;2963;p31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p3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66" name="Google Shape;2966;p31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967" name="Google Shape;2967;p31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68" name="Google Shape;2968;p31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69" name="Google Shape;2969;p31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970" name="Google Shape;2970;p311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71" name="Google Shape;2971;p31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972" name="Google Shape;2972;p31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31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74" name="Google Shape;2974;p31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975" name="Google Shape;2975;p31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976" name="Google Shape;2976;p31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77" name="Google Shape;2977;p31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978" name="Google Shape;2978;p31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2979" name="Google Shape;2979;p311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1" name="Google Shape;2981;p3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82" name="Google Shape;2982;p31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83" name="Google Shape;2983;p31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84" name="Google Shape;2984;p3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8" name="Google Shape;258;p3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59" name="Google Shape;259;p3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0" name="Google Shape;260;p3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61" name="Google Shape;261;p3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62" name="Google Shape;262;p33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3" name="Google Shape;263;p33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4" name="Google Shape;264;p3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65" name="Google Shape;265;p3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6" name="Google Shape;266;p3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7" name="Google Shape;267;p3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8" name="Google Shape;268;p3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69" name="Google Shape;269;p3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70" name="Google Shape;270;p3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71" name="Google Shape;271;p3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72" name="Google Shape;272;p3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6" name="Google Shape;2986;p3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87" name="Google Shape;2987;p3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" name="Google Shape;2989;p31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2990" name="Google Shape;2990;p31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91" name="Google Shape;2991;p3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3" name="Google Shape;2993;p31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2994" name="Google Shape;2994;p3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6" name="Google Shape;2996;p31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7" name="Google Shape;2997;p31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2998" name="Google Shape;2998;p31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999" name="Google Shape;2999;p31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00" name="Google Shape;3000;p3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2" name="Google Shape;3002;p31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3003" name="Google Shape;3003;p3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5" name="Google Shape;3005;p31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3006" name="Google Shape;3006;p31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007" name="Google Shape;3007;p3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9" name="Google Shape;3009;p3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3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1" name="Google Shape;3011;p320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3012" name="Google Shape;3012;p320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320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320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320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3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7" name="Google Shape;3017;p321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18" name="Google Shape;3018;p321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019" name="Google Shape;3019;p321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3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1" name="Google Shape;3021;p322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22" name="Google Shape;3022;p322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3" name="Google Shape;3023;p322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4" name="Google Shape;3024;p322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76" name="Google Shape;276;p3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77" name="Google Shape;277;p3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8" name="Google Shape;278;p3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9" name="Google Shape;279;p3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80" name="Google Shape;280;p34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1" name="Google Shape;281;p3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3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283" name="Google Shape;283;p3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84" name="Google Shape;284;p3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5" name="Google Shape;285;p3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6" name="Google Shape;286;p3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287" name="Google Shape;287;p3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8" name="Google Shape;288;p3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289" name="Google Shape;289;p3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290" name="Google Shape;290;p34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34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3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6" name="Google Shape;3026;p32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3027" name="Google Shape;3027;p32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028" name="Google Shape;3028;p3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rgbClr val="FF9900"/>
        </a:solidFill>
        <a:effectLst/>
      </p:bgPr>
    </p:bg>
    <p:spTree>
      <p:nvGrpSpPr>
        <p:cNvPr id="1" name="Shape 3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0" name="Google Shape;3030;p324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700" b="1" i="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1" name="Google Shape;3031;p324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2" name="Google Shape;3032;p324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3" name="Google Shape;3033;p32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4" name="Google Shape;3034;p32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6" name="Google Shape;3036;p325"/>
          <p:cNvSpPr txBox="1">
            <a:spLocks noGrp="1"/>
          </p:cNvSpPr>
          <p:nvPr>
            <p:ph type="title"/>
          </p:nvPr>
        </p:nvSpPr>
        <p:spPr>
          <a:xfrm>
            <a:off x="377902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38">
          <p15:clr>
            <a:srgbClr val="FBAE40"/>
          </p15:clr>
        </p15:guide>
        <p15:guide id="2" orient="horz" pos="238">
          <p15:clr>
            <a:srgbClr val="FBAE40"/>
          </p15:clr>
        </p15:guide>
        <p15:guide id="3" pos="5522">
          <p15:clr>
            <a:srgbClr val="FBAE40"/>
          </p15:clr>
        </p15:guide>
        <p15:guide id="4" orient="horz" pos="413">
          <p15:clr>
            <a:srgbClr val="FBAE40"/>
          </p15:clr>
        </p15:guide>
        <p15:guide id="5" orient="horz" pos="2994">
          <p15:clr>
            <a:srgbClr val="FBAE40"/>
          </p15:clr>
        </p15:guide>
      </p15:sldGuideLst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4" name="Google Shape;294;p3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295" name="Google Shape;295;p3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6" name="Google Shape;296;p3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97" name="Google Shape;297;p3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298" name="Google Shape;298;p35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9" name="Google Shape;299;p35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p3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01" name="Google Shape;301;p3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02" name="Google Shape;302;p3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3" name="Google Shape;303;p3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04" name="Google Shape;304;p3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05" name="Google Shape;305;p3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06" name="Google Shape;306;p3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07" name="Google Shape;307;p3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10" name="Google Shape;310;p36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311" name="Google Shape;311;p3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12" name="Google Shape;312;p3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13" name="Google Shape;313;p3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314" name="Google Shape;314;p36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5" name="Google Shape;315;p3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16" name="Google Shape;316;p3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17" name="Google Shape;317;p3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8" name="Google Shape;318;p3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19" name="Google Shape;319;p3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20" name="Google Shape;320;p3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1" name="Google Shape;321;p3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2" name="Google Shape;322;p3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23" name="Google Shape;323;p36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6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27" name="Google Shape;327;p37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328" name="Google Shape;328;p3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29" name="Google Shape;329;p3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30" name="Google Shape;330;p3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331" name="Google Shape;331;p37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6" y="640560"/>
            <a:ext cx="6299074" cy="4202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3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33" name="Google Shape;333;p3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34" name="Google Shape;334;p3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35" name="Google Shape;335;p3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36" name="Google Shape;336;p3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37" name="Google Shape;337;p3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8" name="Google Shape;338;p3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9" name="Google Shape;339;p3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40" name="Google Shape;340;p37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343" name="Google Shape;343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4" name="Google Shape;344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5" name="Google Shape;345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348" name="Google Shape;348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351" name="Google Shape;351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2" name="Google Shape;352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Char char="●"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Char char="○"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Char char="■"/>
              <a:defRPr sz="4800"/>
            </a:lvl9pPr>
          </a:lstStyle>
          <a:p>
            <a:endParaRPr/>
          </a:p>
        </p:txBody>
      </p:sp>
      <p:sp>
        <p:nvSpPr>
          <p:cNvPr id="355" name="Google Shape;355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>
            <a:endParaRPr/>
          </a:p>
        </p:txBody>
      </p:sp>
      <p:sp>
        <p:nvSpPr>
          <p:cNvPr id="359" name="Google Shape;359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60" name="Google Shape;360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361" name="Google Shape;361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364" name="Google Shape;364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Char char="●"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Char char="○"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Char char="■"/>
              <a:defRPr sz="12000"/>
            </a:lvl9pPr>
          </a:lstStyle>
          <a:p>
            <a:r>
              <a:t>xx%</a:t>
            </a:r>
          </a:p>
        </p:txBody>
      </p:sp>
      <p:sp>
        <p:nvSpPr>
          <p:cNvPr id="367" name="Google Shape;367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368" name="Google Shape;368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46"/>
          <p:cNvGrpSpPr/>
          <p:nvPr/>
        </p:nvGrpSpPr>
        <p:grpSpPr>
          <a:xfrm>
            <a:off x="818844" y="502333"/>
            <a:ext cx="2324700" cy="2324700"/>
            <a:chOff x="-474900" y="321200"/>
            <a:chExt cx="2324700" cy="2324700"/>
          </a:xfrm>
        </p:grpSpPr>
        <p:sp>
          <p:nvSpPr>
            <p:cNvPr id="373" name="Google Shape;373;p46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6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6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6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7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79" name="Google Shape;379;p47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2019</a:t>
            </a:r>
            <a:r>
              <a:rPr lang="en" sz="60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600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Smartapp.com</a:t>
            </a:r>
            <a:endParaRPr sz="600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80" name="Google Shape;380;p47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3" name="Google Shape;383;p48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84" name="Google Shape;384;p48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385" name="Google Shape;385;p48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90" name="Google Shape;390;p5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391" name="Google Shape;391;p5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5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5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94" name="Google Shape;394;p5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4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5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5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2">
  <p:cSld name="TITLE_AND_BODY_1_1_1_1_1_2">
    <p:bg>
      <p:bgPr>
        <a:solidFill>
          <a:srgbClr val="1A1A1A"/>
        </a:solid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99" name="Google Shape;399;p5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400" name="Google Shape;400;p5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5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5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3" name="Google Shape;403;p51"/>
          <p:cNvGrpSpPr/>
          <p:nvPr/>
        </p:nvGrpSpPr>
        <p:grpSpPr>
          <a:xfrm>
            <a:off x="247820" y="4874062"/>
            <a:ext cx="8703431" cy="168466"/>
            <a:chOff x="247820" y="4874069"/>
            <a:chExt cx="8703431" cy="168466"/>
          </a:xfrm>
        </p:grpSpPr>
        <p:sp>
          <p:nvSpPr>
            <p:cNvPr id="404" name="Google Shape;404;p5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05" name="Google Shape;405;p5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06" name="Google Shape;406;p51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407" name="Google Shape;407;p5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5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5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10" name="Google Shape;410;p51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51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14" name="Google Shape;414;p52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52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8" name="Google Shape;418;p53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53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0" name="Google Shape;420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35875" y="-3775"/>
            <a:ext cx="3807108" cy="5142161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53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2" name="Google Shape;422;p53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53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53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4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7" name="Google Shape;427;p54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1621" cy="5227514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9" name="Google Shape;429;p54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54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55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34" name="Google Shape;434;p55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55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55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39" name="Google Shape;439;p56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440" name="Google Shape;440;p5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5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5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5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4" name="Google Shape;444;p56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5" name="Google Shape;445;p56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6" name="Google Shape;446;p56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447" name="Google Shape;447;p5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5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9" name="Google Shape;449;p5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50" name="Google Shape;450;p56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451" name="Google Shape;451;p5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5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3" name="Google Shape;453;p5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56" name="Google Shape;456;p57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457" name="Google Shape;457;p5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5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5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57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1" name="Google Shape;461;p57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2" name="Google Shape;462;p57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7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3" name="Google Shape;463;p57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464" name="Google Shape;464;p5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5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6" name="Google Shape;466;p5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67" name="Google Shape;467;p57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468" name="Google Shape;468;p5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p5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5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73" name="Google Shape;473;p58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90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58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475" name="Google Shape;475;p5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5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5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58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9" name="Google Shape;479;p58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0" name="Google Shape;480;p58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481" name="Google Shape;481;p5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5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3" name="Google Shape;483;p5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84" name="Google Shape;484;p58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485" name="Google Shape;485;p5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6" name="Google Shape;486;p5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" name="Google Shape;487;p5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88" name="Google Shape;488;p58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489" name="Google Shape;489;p5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5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5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58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3" name="Google Shape;493;p58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58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97" name="Google Shape;497;p5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498" name="Google Shape;498;p5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5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5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1" name="Google Shape;501;p59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2" name="Google Shape;502;p59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3" name="Google Shape;503;p59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504" name="Google Shape;504;p5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5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6" name="Google Shape;506;p5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07" name="Google Shape;507;p59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508" name="Google Shape;508;p5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5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0" name="Google Shape;510;p5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3" name="Google Shape;513;p60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4" name="Google Shape;514;p6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15" name="Google Shape;515;p6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6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6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8" name="Google Shape;518;p60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519" name="Google Shape;519;p6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6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21" name="Google Shape;521;p6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22" name="Google Shape;522;p60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523" name="Google Shape;523;p6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6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6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8" name="Google Shape;528;p61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9" name="Google Shape;529;p6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30" name="Google Shape;530;p6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6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6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3" name="Google Shape;533;p61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534" name="Google Shape;534;p6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6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6" name="Google Shape;536;p6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37" name="Google Shape;537;p61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538" name="Google Shape;538;p6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p6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Google Shape;540;p6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541" name="Google Shape;541;p61"/>
          <p:cNvPicPr preferRelativeResize="0"/>
          <p:nvPr/>
        </p:nvPicPr>
        <p:blipFill rotWithShape="1">
          <a:blip r:embed="rId3">
            <a:alphaModFix amt="7000"/>
          </a:blip>
          <a:srcRect/>
          <a:stretch/>
        </p:blipFill>
        <p:spPr>
          <a:xfrm>
            <a:off x="-46825" y="-1057925"/>
            <a:ext cx="9222175" cy="6106085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61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61"/>
          <p:cNvSpPr txBox="1"/>
          <p:nvPr/>
        </p:nvSpPr>
        <p:spPr>
          <a:xfrm>
            <a:off x="12680037" y="1005379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61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61"/>
          <p:cNvSpPr txBox="1"/>
          <p:nvPr/>
        </p:nvSpPr>
        <p:spPr>
          <a:xfrm>
            <a:off x="-1945120" y="-137608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6" name="Google Shape;546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49335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5125" y="898742"/>
            <a:ext cx="1589925" cy="51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6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49707" y="3209196"/>
            <a:ext cx="1513364" cy="514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6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90438" y="2423420"/>
            <a:ext cx="1467314" cy="514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6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1" y="4048303"/>
            <a:ext cx="1277189" cy="504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6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33681" y="1643492"/>
            <a:ext cx="1467318" cy="504146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61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61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61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61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61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59" name="Google Shape;559;p6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60" name="Google Shape;560;p6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6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6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3" name="Google Shape;563;p62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4" name="Google Shape;564;p62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5" name="Google Shape;565;p62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566" name="Google Shape;566;p6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6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68" name="Google Shape;568;p6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69" name="Google Shape;569;p62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570" name="Google Shape;570;p6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" name="Google Shape;571;p6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" name="Google Shape;572;p6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73" name="Google Shape;573;p6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6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77" name="Google Shape;577;p6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78" name="Google Shape;578;p6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6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6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1" name="Google Shape;581;p63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2" name="Google Shape;582;p63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3" name="Google Shape;583;p63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584" name="Google Shape;584;p6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6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86" name="Google Shape;586;p6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87" name="Google Shape;587;p63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588" name="Google Shape;588;p6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6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" name="Google Shape;590;p6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91" name="Google Shape;591;p6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6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95" name="Google Shape;595;p6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596" name="Google Shape;596;p6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6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6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9" name="Google Shape;599;p64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0" name="Google Shape;600;p64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1" name="Google Shape;601;p64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602" name="Google Shape;602;p6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6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04" name="Google Shape;604;p6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605" name="Google Shape;605;p64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606" name="Google Shape;606;p6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7" name="Google Shape;607;p6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8" name="Google Shape;608;p6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11" name="Google Shape;611;p65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612" name="Google Shape;612;p6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6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6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15" name="Google Shape;615;p65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5" y="640560"/>
            <a:ext cx="6299074" cy="4202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6" name="Google Shape;616;p65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617" name="Google Shape;617;p6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6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19" name="Google Shape;619;p6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620" name="Google Shape;620;p65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621" name="Google Shape;621;p6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" name="Google Shape;622;p6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6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624" name="Google Shape;624;p65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7" name="Google Shape;627;p6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8" name="Google Shape;628;p6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9" name="Google Shape;629;p6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2" name="Google Shape;632;p6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6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5" name="Google Shape;635;p6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6" name="Google Shape;636;p6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6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9" name="Google Shape;639;p6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7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7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3" name="Google Shape;643;p70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4" name="Google Shape;644;p7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5" name="Google Shape;645;p7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7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648" name="Google Shape;648;p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72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651" name="Google Shape;651;p7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2" name="Google Shape;652;p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7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6" name="Google Shape;656;p74"/>
          <p:cNvGrpSpPr/>
          <p:nvPr/>
        </p:nvGrpSpPr>
        <p:grpSpPr>
          <a:xfrm>
            <a:off x="818844" y="502332"/>
            <a:ext cx="2324700" cy="2324700"/>
            <a:chOff x="-474900" y="321200"/>
            <a:chExt cx="2324700" cy="2324700"/>
          </a:xfrm>
        </p:grpSpPr>
        <p:sp>
          <p:nvSpPr>
            <p:cNvPr id="657" name="Google Shape;657;p74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74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74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74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75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3" name="Google Shape;663;p75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 b="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2019 Smartapp.com</a:t>
            </a:r>
            <a:endParaRPr sz="600" b="0" i="0" u="none" strike="noStrike" cap="none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64" name="Google Shape;664;p75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 sz="7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 b="0" i="0" u="none" strike="noStrike" cap="non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6"/>
          <p:cNvSpPr txBox="1">
            <a:spLocks noGrp="1"/>
          </p:cNvSpPr>
          <p:nvPr>
            <p:ph type="body" idx="1"/>
          </p:nvPr>
        </p:nvSpPr>
        <p:spPr>
          <a:xfrm>
            <a:off x="623889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7" name="Google Shape;667;p76"/>
          <p:cNvSpPr txBox="1">
            <a:spLocks noGrp="1"/>
          </p:cNvSpPr>
          <p:nvPr>
            <p:ph type="dt" idx="10"/>
          </p:nvPr>
        </p:nvSpPr>
        <p:spPr>
          <a:xfrm>
            <a:off x="628651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8" name="Google Shape;668;p76"/>
          <p:cNvSpPr txBox="1">
            <a:spLocks noGrp="1"/>
          </p:cNvSpPr>
          <p:nvPr>
            <p:ph type="ftr" idx="11"/>
          </p:nvPr>
        </p:nvSpPr>
        <p:spPr>
          <a:xfrm>
            <a:off x="3028953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9" name="Google Shape;669;p76"/>
          <p:cNvSpPr txBox="1">
            <a:spLocks noGrp="1"/>
          </p:cNvSpPr>
          <p:nvPr>
            <p:ph type="sldNum" idx="12"/>
          </p:nvPr>
        </p:nvSpPr>
        <p:spPr>
          <a:xfrm>
            <a:off x="6457956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2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7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2" name="Google Shape;672;p7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3" name="Google Shape;673;p7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">
  <p:cSld name="Titel und Text"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78"/>
          <p:cNvSpPr txBox="1">
            <a:spLocks noGrp="1"/>
          </p:cNvSpPr>
          <p:nvPr>
            <p:ph type="body" idx="1"/>
          </p:nvPr>
        </p:nvSpPr>
        <p:spPr>
          <a:xfrm>
            <a:off x="377901" y="1215000"/>
            <a:ext cx="8387700" cy="31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1200"/>
              <a:buFont typeface="Arial"/>
              <a:buNone/>
              <a:defRPr sz="1100"/>
            </a:lvl1pPr>
            <a:lvl2pPr marL="914400" lvl="1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▪"/>
              <a:defRPr sz="1100"/>
            </a:lvl2pPr>
            <a:lvl3pPr marL="1371600" lvl="2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–"/>
              <a:defRPr sz="1100"/>
            </a:lvl3pPr>
            <a:lvl4pPr marL="1828800" lvl="3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Char char="▫"/>
              <a:defRPr sz="1100"/>
            </a:lvl4pPr>
            <a:lvl5pPr marL="2286000" lvl="4" indent="-3175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400"/>
              <a:buChar char="−"/>
              <a:defRPr sz="1100"/>
            </a:lvl5pPr>
            <a:lvl6pPr marL="274320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marL="320040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marL="365760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marL="411480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>
            <a:endParaRPr/>
          </a:p>
        </p:txBody>
      </p:sp>
      <p:sp>
        <p:nvSpPr>
          <p:cNvPr id="676" name="Google Shape;676;p78"/>
          <p:cNvSpPr txBox="1">
            <a:spLocks noGrp="1"/>
          </p:cNvSpPr>
          <p:nvPr>
            <p:ph type="title"/>
          </p:nvPr>
        </p:nvSpPr>
        <p:spPr>
          <a:xfrm>
            <a:off x="377903" y="378000"/>
            <a:ext cx="8387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">
  <p:cSld name="TITLE_AND_BODY_1_1_1_1_1">
    <p:bg>
      <p:bgPr>
        <a:solidFill>
          <a:srgbClr val="1A1A1A"/>
        </a:solidFill>
        <a:effectLst/>
      </p:bgPr>
    </p:bg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8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81" name="Google Shape;681;p8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682" name="Google Shape;682;p8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8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8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85" name="Google Shape;685;p80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 flipH="1">
            <a:off x="1521176" y="640560"/>
            <a:ext cx="6299074" cy="4202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6" name="Google Shape;686;p80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687" name="Google Shape;687;p8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8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89" name="Google Shape;689;p8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690" name="Google Shape;690;p80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691" name="Google Shape;691;p8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2" name="Google Shape;692;p8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" name="Google Shape;693;p8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94" name="Google Shape;694;p80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80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1A1A1A"/>
        </a:solidFill>
        <a:effectLst/>
      </p:bgPr>
    </p:bg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98" name="Google Shape;698;p81"/>
          <p:cNvPicPr preferRelativeResize="0"/>
          <p:nvPr/>
        </p:nvPicPr>
        <p:blipFill rotWithShape="1">
          <a:blip r:embed="rId2">
            <a:alphaModFix/>
          </a:blip>
          <a:srcRect t="10474"/>
          <a:stretch/>
        </p:blipFill>
        <p:spPr>
          <a:xfrm>
            <a:off x="-19700" y="0"/>
            <a:ext cx="9186700" cy="51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81"/>
          <p:cNvPicPr preferRelativeResize="0"/>
          <p:nvPr/>
        </p:nvPicPr>
        <p:blipFill rotWithShape="1">
          <a:blip r:embed="rId3">
            <a:alphaModFix/>
          </a:blip>
          <a:srcRect l="19315" t="28438"/>
          <a:stretch/>
        </p:blipFill>
        <p:spPr>
          <a:xfrm>
            <a:off x="0" y="-18150"/>
            <a:ext cx="5496525" cy="49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pp_NY">
  <p:cSld name="TITLE_1">
    <p:bg>
      <p:bgPr>
        <a:solidFill>
          <a:srgbClr val="1A1A1A"/>
        </a:solidFill>
        <a:effectLst/>
      </p:bgPr>
    </p:bg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2" name="Google Shape;702;p82"/>
          <p:cNvSpPr/>
          <p:nvPr/>
        </p:nvSpPr>
        <p:spPr>
          <a:xfrm>
            <a:off x="6700" y="200"/>
            <a:ext cx="9144000" cy="51435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82"/>
          <p:cNvSpPr/>
          <p:nvPr/>
        </p:nvSpPr>
        <p:spPr>
          <a:xfrm>
            <a:off x="12875" y="10375"/>
            <a:ext cx="5262000" cy="51435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4" name="Google Shape;704;p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35875" y="-3775"/>
            <a:ext cx="3807108" cy="5142161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82"/>
          <p:cNvSpPr/>
          <p:nvPr/>
        </p:nvSpPr>
        <p:spPr>
          <a:xfrm>
            <a:off x="271675" y="286025"/>
            <a:ext cx="5043600" cy="4727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6" name="Google Shape;706;p82"/>
          <p:cNvPicPr preferRelativeResize="0"/>
          <p:nvPr/>
        </p:nvPicPr>
        <p:blipFill rotWithShape="1">
          <a:blip r:embed="rId3">
            <a:alphaModFix/>
          </a:blip>
          <a:srcRect l="21458" r="8346"/>
          <a:stretch/>
        </p:blipFill>
        <p:spPr>
          <a:xfrm>
            <a:off x="0" y="286025"/>
            <a:ext cx="5274875" cy="48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82"/>
          <p:cNvSpPr/>
          <p:nvPr/>
        </p:nvSpPr>
        <p:spPr>
          <a:xfrm rot="5400000">
            <a:off x="248347" y="244760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82"/>
          <p:cNvSpPr/>
          <p:nvPr/>
        </p:nvSpPr>
        <p:spPr>
          <a:xfrm rot="5400000">
            <a:off x="460075" y="265009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83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1" name="Google Shape;711;p83"/>
          <p:cNvPicPr preferRelativeResize="0"/>
          <p:nvPr/>
        </p:nvPicPr>
        <p:blipFill rotWithShape="1">
          <a:blip r:embed="rId2">
            <a:alphaModFix/>
          </a:blip>
          <a:srcRect t="396" b="406"/>
          <a:stretch/>
        </p:blipFill>
        <p:spPr>
          <a:xfrm>
            <a:off x="0" y="-30250"/>
            <a:ext cx="9141621" cy="5227514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8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83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83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84"/>
          <p:cNvSpPr/>
          <p:nvPr/>
        </p:nvSpPr>
        <p:spPr>
          <a:xfrm>
            <a:off x="0" y="-30250"/>
            <a:ext cx="9144000" cy="5173800"/>
          </a:xfrm>
          <a:prstGeom prst="rect">
            <a:avLst/>
          </a:prstGeom>
          <a:solidFill>
            <a:srgbClr val="1A1A1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8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18" name="Google Shape;718;p84"/>
          <p:cNvPicPr preferRelativeResize="0"/>
          <p:nvPr/>
        </p:nvPicPr>
        <p:blipFill rotWithShape="1">
          <a:blip r:embed="rId2">
            <a:alphaModFix/>
          </a:blip>
          <a:srcRect r="8867"/>
          <a:stretch/>
        </p:blipFill>
        <p:spPr>
          <a:xfrm>
            <a:off x="0" y="-30250"/>
            <a:ext cx="91440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84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84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1A1A1A"/>
        </a:solidFill>
        <a:effectLst/>
      </p:bgPr>
    </p:bg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23" name="Google Shape;723;p85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724" name="Google Shape;724;p85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85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85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85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8" name="Google Shape;728;p85"/>
          <p:cNvSpPr/>
          <p:nvPr/>
        </p:nvSpPr>
        <p:spPr>
          <a:xfrm>
            <a:off x="356200" y="0"/>
            <a:ext cx="46944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9" name="Google Shape;729;p85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>
            <a:off x="685850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0" name="Google Shape;730;p85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731" name="Google Shape;731;p8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85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27100" marR="0" lvl="0" indent="444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33" name="Google Shape;733;p8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734" name="Google Shape;734;p85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735" name="Google Shape;735;p8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6" name="Google Shape;736;p8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7" name="Google Shape;737;p8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1A1A1A"/>
        </a:solidFill>
        <a:effectLst/>
      </p:bgPr>
    </p:bg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8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40" name="Google Shape;740;p86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741" name="Google Shape;741;p86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86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86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86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5" name="Google Shape;745;p86"/>
          <p:cNvSpPr/>
          <p:nvPr/>
        </p:nvSpPr>
        <p:spPr>
          <a:xfrm>
            <a:off x="356200" y="0"/>
            <a:ext cx="3583200" cy="46221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6" name="Google Shape;746;p86"/>
          <p:cNvPicPr preferRelativeResize="0"/>
          <p:nvPr/>
        </p:nvPicPr>
        <p:blipFill rotWithShape="1">
          <a:blip r:embed="rId4">
            <a:alphaModFix amt="63000"/>
          </a:blip>
          <a:srcRect l="21457" b="23259"/>
          <a:stretch/>
        </p:blipFill>
        <p:spPr>
          <a:xfrm flipH="1">
            <a:off x="520987" y="2708075"/>
            <a:ext cx="3381425" cy="1914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7" name="Google Shape;747;p86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748" name="Google Shape;748;p8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8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50" name="Google Shape;750;p8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751" name="Google Shape;751;p86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752" name="Google Shape;752;p8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" name="Google Shape;753;p8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" name="Google Shape;754;p8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ED7D31"/>
        </a:solid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8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57" name="Google Shape;757;p87"/>
          <p:cNvPicPr preferRelativeResize="0"/>
          <p:nvPr/>
        </p:nvPicPr>
        <p:blipFill rotWithShape="1">
          <a:blip r:embed="rId2">
            <a:alphaModFix amt="63000"/>
          </a:blip>
          <a:srcRect l="21457" b="23259"/>
          <a:stretch/>
        </p:blipFill>
        <p:spPr>
          <a:xfrm>
            <a:off x="5457379" y="1949690"/>
            <a:ext cx="3601350" cy="321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8" name="Google Shape;758;p87"/>
          <p:cNvGrpSpPr/>
          <p:nvPr/>
        </p:nvGrpSpPr>
        <p:grpSpPr>
          <a:xfrm>
            <a:off x="2644908" y="68627"/>
            <a:ext cx="6499089" cy="5006250"/>
            <a:chOff x="4108852" y="94283"/>
            <a:chExt cx="10398543" cy="8010000"/>
          </a:xfrm>
        </p:grpSpPr>
        <p:sp>
          <p:nvSpPr>
            <p:cNvPr id="759" name="Google Shape;759;p8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8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8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87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3" name="Google Shape;763;p87"/>
          <p:cNvSpPr/>
          <p:nvPr/>
        </p:nvSpPr>
        <p:spPr>
          <a:xfrm>
            <a:off x="0" y="220925"/>
            <a:ext cx="5781000" cy="4622400"/>
          </a:xfrm>
          <a:prstGeom prst="rect">
            <a:avLst/>
          </a:prstGeom>
          <a:solidFill>
            <a:srgbClr val="1A1A1A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4" name="Google Shape;764;p87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765" name="Google Shape;765;p8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8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67" name="Google Shape;767;p8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768" name="Google Shape;768;p87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769" name="Google Shape;769;p8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" name="Google Shape;770;p8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" name="Google Shape;771;p8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72" name="Google Shape;772;p87"/>
          <p:cNvGrpSpPr/>
          <p:nvPr/>
        </p:nvGrpSpPr>
        <p:grpSpPr>
          <a:xfrm>
            <a:off x="109957" y="102977"/>
            <a:ext cx="6499089" cy="5006250"/>
            <a:chOff x="4108852" y="94283"/>
            <a:chExt cx="10398543" cy="8010000"/>
          </a:xfrm>
        </p:grpSpPr>
        <p:sp>
          <p:nvSpPr>
            <p:cNvPr id="773" name="Google Shape;773;p87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87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87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87"/>
            <p:cNvSpPr/>
            <p:nvPr/>
          </p:nvSpPr>
          <p:spPr>
            <a:xfrm>
              <a:off x="4108852" y="94283"/>
              <a:ext cx="10310400" cy="8010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77" name="Google Shape;777;p87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87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_1">
    <p:bg>
      <p:bgPr>
        <a:solidFill>
          <a:srgbClr val="1A1A1A"/>
        </a:solidFill>
        <a:effectLst/>
      </p:bgPr>
    </p:bg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81" name="Google Shape;781;p88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782" name="Google Shape;782;p88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88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88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5" name="Google Shape;785;p88"/>
          <p:cNvSpPr/>
          <p:nvPr/>
        </p:nvSpPr>
        <p:spPr>
          <a:xfrm>
            <a:off x="0" y="290500"/>
            <a:ext cx="5781000" cy="4612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6" name="Google Shape;786;p88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 flipH="1">
            <a:off x="122475" y="24903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7" name="Google Shape;787;p88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788" name="Google Shape;788;p8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88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90" name="Google Shape;790;p8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791" name="Google Shape;791;p88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792" name="Google Shape;792;p8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3" name="Google Shape;793;p8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" name="Google Shape;794;p8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">
  <p:cSld name="TITLE_AND_BODY_1_1_2">
    <p:bg>
      <p:bgPr>
        <a:solidFill>
          <a:srgbClr val="1A1A1A"/>
        </a:solidFill>
        <a:effectLst/>
      </p:bgPr>
    </p:bg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8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7" name="Google Shape;797;p89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8" name="Google Shape;798;p89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799" name="Google Shape;799;p89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89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89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2" name="Google Shape;802;p89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803" name="Google Shape;803;p8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89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05" name="Google Shape;805;p8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06" name="Google Shape;806;p89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807" name="Google Shape;807;p8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8" name="Google Shape;808;p8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9" name="Google Shape;809;p8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2 1">
  <p:cSld name="TITLE_AND_BODY_1_1_2_1">
    <p:bg>
      <p:bgPr>
        <a:solidFill>
          <a:srgbClr val="1A1A1A"/>
        </a:solidFill>
        <a:effectLst/>
      </p:bgPr>
    </p:bg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9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2" name="Google Shape;812;p90"/>
          <p:cNvSpPr/>
          <p:nvPr/>
        </p:nvSpPr>
        <p:spPr>
          <a:xfrm>
            <a:off x="0" y="0"/>
            <a:ext cx="9144000" cy="49032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3" name="Google Shape;813;p90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814" name="Google Shape;814;p90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90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90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7" name="Google Shape;817;p90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818" name="Google Shape;818;p9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90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20" name="Google Shape;820;p9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21" name="Google Shape;821;p90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822" name="Google Shape;822;p9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" name="Google Shape;823;p9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" name="Google Shape;824;p9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825" name="Google Shape;825;p90"/>
          <p:cNvPicPr preferRelativeResize="0"/>
          <p:nvPr/>
        </p:nvPicPr>
        <p:blipFill rotWithShape="1">
          <a:blip r:embed="rId3">
            <a:alphaModFix amt="7000"/>
          </a:blip>
          <a:srcRect/>
          <a:stretch/>
        </p:blipFill>
        <p:spPr>
          <a:xfrm>
            <a:off x="-46825" y="-1057925"/>
            <a:ext cx="9222175" cy="6106085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90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90"/>
          <p:cNvSpPr txBox="1"/>
          <p:nvPr/>
        </p:nvSpPr>
        <p:spPr>
          <a:xfrm>
            <a:off x="12680037" y="1005379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8" name="Google Shape;828;p90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p90"/>
          <p:cNvSpPr txBox="1"/>
          <p:nvPr/>
        </p:nvSpPr>
        <p:spPr>
          <a:xfrm>
            <a:off x="-1945120" y="-137608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0" name="Google Shape;830;p9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49335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5125" y="898742"/>
            <a:ext cx="1589925" cy="51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9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49707" y="3209196"/>
            <a:ext cx="1513364" cy="514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9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90438" y="2423420"/>
            <a:ext cx="1467314" cy="514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9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44901" y="4048303"/>
            <a:ext cx="1277189" cy="504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9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33681" y="1643492"/>
            <a:ext cx="1467318" cy="504146"/>
          </a:xfrm>
          <a:prstGeom prst="rect">
            <a:avLst/>
          </a:prstGeom>
          <a:noFill/>
          <a:ln>
            <a:noFill/>
          </a:ln>
        </p:spPr>
      </p:pic>
      <p:sp>
        <p:nvSpPr>
          <p:cNvPr id="836" name="Google Shape;836;p90"/>
          <p:cNvSpPr/>
          <p:nvPr/>
        </p:nvSpPr>
        <p:spPr>
          <a:xfrm>
            <a:off x="3528600" y="1731200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90"/>
          <p:cNvSpPr/>
          <p:nvPr/>
        </p:nvSpPr>
        <p:spPr>
          <a:xfrm>
            <a:off x="4346750" y="977600"/>
            <a:ext cx="942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90"/>
          <p:cNvSpPr/>
          <p:nvPr/>
        </p:nvSpPr>
        <p:spPr>
          <a:xfrm>
            <a:off x="3078900" y="24972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p90"/>
          <p:cNvSpPr/>
          <p:nvPr/>
        </p:nvSpPr>
        <p:spPr>
          <a:xfrm>
            <a:off x="2690400" y="3312188"/>
            <a:ext cx="8382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" name="Google Shape;840;p90"/>
          <p:cNvSpPr/>
          <p:nvPr/>
        </p:nvSpPr>
        <p:spPr>
          <a:xfrm>
            <a:off x="2310525" y="4119250"/>
            <a:ext cx="768300" cy="36240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">
  <p:cSld name="TITLE_AND_BODY_1_1_1">
    <p:bg>
      <p:bgPr>
        <a:solidFill>
          <a:srgbClr val="1A1A1A"/>
        </a:solidFill>
        <a:effectLst/>
      </p:bgPr>
    </p:bg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9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43" name="Google Shape;843;p91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844" name="Google Shape;844;p91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91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91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7" name="Google Shape;847;p91"/>
          <p:cNvSpPr/>
          <p:nvPr/>
        </p:nvSpPr>
        <p:spPr>
          <a:xfrm>
            <a:off x="1650100" y="0"/>
            <a:ext cx="18534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8" name="Google Shape;848;p91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9" name="Google Shape;849;p91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850" name="Google Shape;850;p9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91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52" name="Google Shape;852;p9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53" name="Google Shape;853;p91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854" name="Google Shape;854;p9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" name="Google Shape;855;p9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" name="Google Shape;856;p9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57" name="Google Shape;857;p91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91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2">
  <p:cSld name="TITLE_AND_BODY_1_1_1_2">
    <p:bg>
      <p:bgPr>
        <a:solidFill>
          <a:srgbClr val="1A1A1A"/>
        </a:solidFill>
        <a:effectLst/>
      </p:bgPr>
    </p:bg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9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61" name="Google Shape;861;p92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862" name="Google Shape;862;p92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92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92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5" name="Google Shape;865;p92"/>
          <p:cNvSpPr/>
          <p:nvPr/>
        </p:nvSpPr>
        <p:spPr>
          <a:xfrm>
            <a:off x="3008675" y="0"/>
            <a:ext cx="2054700" cy="50568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6" name="Google Shape;866;p92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45050" y="2514850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7" name="Google Shape;867;p92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868" name="Google Shape;868;p9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92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70" name="Google Shape;870;p9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71" name="Google Shape;871;p92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872" name="Google Shape;872;p9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" name="Google Shape;873;p9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" name="Google Shape;874;p9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75" name="Google Shape;875;p92"/>
          <p:cNvSpPr/>
          <p:nvPr/>
        </p:nvSpPr>
        <p:spPr>
          <a:xfrm rot="5400000">
            <a:off x="-32629" y="2421750"/>
            <a:ext cx="638400" cy="5523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23232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6" name="Google Shape;876;p92"/>
          <p:cNvSpPr/>
          <p:nvPr/>
        </p:nvSpPr>
        <p:spPr>
          <a:xfrm rot="5400000">
            <a:off x="198825" y="2624247"/>
            <a:ext cx="421200" cy="364500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1F1F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">
  <p:cSld name="TITLE_AND_BODY_1_1_1_1">
    <p:bg>
      <p:bgPr>
        <a:solidFill>
          <a:srgbClr val="1A1A1A"/>
        </a:solidFill>
        <a:effectLst/>
      </p:bgPr>
    </p:bg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9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79" name="Google Shape;879;p93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880" name="Google Shape;880;p93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93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93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3" name="Google Shape;883;p93"/>
          <p:cNvSpPr/>
          <p:nvPr/>
        </p:nvSpPr>
        <p:spPr>
          <a:xfrm>
            <a:off x="0" y="2430275"/>
            <a:ext cx="9144000" cy="2626500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4" name="Google Shape;884;p93"/>
          <p:cNvPicPr preferRelativeResize="0"/>
          <p:nvPr/>
        </p:nvPicPr>
        <p:blipFill rotWithShape="1">
          <a:blip r:embed="rId3">
            <a:alphaModFix amt="63000"/>
          </a:blip>
          <a:srcRect l="21457" b="23259"/>
          <a:stretch/>
        </p:blipFill>
        <p:spPr>
          <a:xfrm>
            <a:off x="2686850" y="2430275"/>
            <a:ext cx="3601350" cy="2412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5" name="Google Shape;885;p93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886" name="Google Shape;886;p9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93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88" name="Google Shape;888;p9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89" name="Google Shape;889;p93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890" name="Google Shape;890;p9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1" name="Google Shape;891;p9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p9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 1 1 1 1">
  <p:cSld name="TITLE_AND_BODY_1_1_1_1_1_1">
    <p:bg>
      <p:bgPr>
        <a:solidFill>
          <a:srgbClr val="1A1A1A"/>
        </a:solidFill>
        <a:effectLst/>
      </p:bgPr>
    </p:bg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9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95" name="Google Shape;895;p94"/>
          <p:cNvGrpSpPr/>
          <p:nvPr/>
        </p:nvGrpSpPr>
        <p:grpSpPr>
          <a:xfrm>
            <a:off x="2844934" y="563411"/>
            <a:ext cx="6299063" cy="4239506"/>
            <a:chOff x="4428895" y="885938"/>
            <a:chExt cx="10078500" cy="6783210"/>
          </a:xfrm>
        </p:grpSpPr>
        <p:sp>
          <p:nvSpPr>
            <p:cNvPr id="896" name="Google Shape;896;p94"/>
            <p:cNvSpPr/>
            <p:nvPr/>
          </p:nvSpPr>
          <p:spPr>
            <a:xfrm>
              <a:off x="4542371" y="1275968"/>
              <a:ext cx="9016365" cy="6393180"/>
            </a:xfrm>
            <a:custGeom>
              <a:avLst/>
              <a:gdLst/>
              <a:ahLst/>
              <a:cxnLst/>
              <a:rect l="l" t="t" r="r" b="b"/>
              <a:pathLst>
                <a:path w="9016365" h="6393180" extrusionOk="0">
                  <a:moveTo>
                    <a:pt x="5599938" y="5257"/>
                  </a:moveTo>
                  <a:lnTo>
                    <a:pt x="5599658" y="2857"/>
                  </a:lnTo>
                  <a:lnTo>
                    <a:pt x="5598973" y="1739"/>
                  </a:lnTo>
                  <a:lnTo>
                    <a:pt x="5596915" y="292"/>
                  </a:lnTo>
                  <a:lnTo>
                    <a:pt x="5595658" y="0"/>
                  </a:lnTo>
                  <a:lnTo>
                    <a:pt x="1050886" y="800519"/>
                  </a:lnTo>
                  <a:lnTo>
                    <a:pt x="1049032" y="802005"/>
                  </a:lnTo>
                  <a:lnTo>
                    <a:pt x="1048143" y="804214"/>
                  </a:lnTo>
                  <a:lnTo>
                    <a:pt x="1048435" y="806475"/>
                  </a:lnTo>
                  <a:lnTo>
                    <a:pt x="1048994" y="807389"/>
                  </a:lnTo>
                  <a:lnTo>
                    <a:pt x="1050658" y="808723"/>
                  </a:lnTo>
                  <a:lnTo>
                    <a:pt x="1051699" y="809078"/>
                  </a:lnTo>
                  <a:lnTo>
                    <a:pt x="1052766" y="809040"/>
                  </a:lnTo>
                  <a:lnTo>
                    <a:pt x="1053655" y="809040"/>
                  </a:lnTo>
                  <a:lnTo>
                    <a:pt x="5596610" y="9207"/>
                  </a:lnTo>
                  <a:lnTo>
                    <a:pt x="5598198" y="8369"/>
                  </a:lnTo>
                  <a:lnTo>
                    <a:pt x="5599392" y="6997"/>
                  </a:lnTo>
                  <a:lnTo>
                    <a:pt x="5599938" y="5257"/>
                  </a:lnTo>
                  <a:close/>
                </a:path>
                <a:path w="9016365" h="6393180" extrusionOk="0">
                  <a:moveTo>
                    <a:pt x="9015844" y="4966817"/>
                  </a:moveTo>
                  <a:lnTo>
                    <a:pt x="9012771" y="4956213"/>
                  </a:lnTo>
                  <a:lnTo>
                    <a:pt x="9011425" y="4956213"/>
                  </a:lnTo>
                  <a:lnTo>
                    <a:pt x="9010790" y="4956365"/>
                  </a:lnTo>
                  <a:lnTo>
                    <a:pt x="9010155" y="4956619"/>
                  </a:lnTo>
                  <a:lnTo>
                    <a:pt x="9006548" y="4957521"/>
                  </a:lnTo>
                  <a:lnTo>
                    <a:pt x="9006548" y="4966817"/>
                  </a:lnTo>
                  <a:lnTo>
                    <a:pt x="9006548" y="5309946"/>
                  </a:lnTo>
                  <a:lnTo>
                    <a:pt x="5458599" y="6381674"/>
                  </a:lnTo>
                  <a:lnTo>
                    <a:pt x="5458599" y="6213310"/>
                  </a:lnTo>
                  <a:lnTo>
                    <a:pt x="5740489" y="6131928"/>
                  </a:lnTo>
                  <a:lnTo>
                    <a:pt x="5741390" y="6131585"/>
                  </a:lnTo>
                  <a:lnTo>
                    <a:pt x="5742216" y="6130950"/>
                  </a:lnTo>
                  <a:lnTo>
                    <a:pt x="5742737" y="6130125"/>
                  </a:lnTo>
                  <a:lnTo>
                    <a:pt x="5743333" y="6129337"/>
                  </a:lnTo>
                  <a:lnTo>
                    <a:pt x="5743638" y="6128410"/>
                  </a:lnTo>
                  <a:lnTo>
                    <a:pt x="5743676" y="5959500"/>
                  </a:lnTo>
                  <a:lnTo>
                    <a:pt x="6015037" y="5884443"/>
                  </a:lnTo>
                  <a:lnTo>
                    <a:pt x="6015748" y="5884367"/>
                  </a:lnTo>
                  <a:lnTo>
                    <a:pt x="6016295" y="5884138"/>
                  </a:lnTo>
                  <a:lnTo>
                    <a:pt x="6016790" y="5884037"/>
                  </a:lnTo>
                  <a:lnTo>
                    <a:pt x="6017641" y="5883478"/>
                  </a:lnTo>
                  <a:lnTo>
                    <a:pt x="6018898" y="5881890"/>
                  </a:lnTo>
                  <a:lnTo>
                    <a:pt x="6019216" y="5880900"/>
                  </a:lnTo>
                  <a:lnTo>
                    <a:pt x="6019190" y="5707253"/>
                  </a:lnTo>
                  <a:lnTo>
                    <a:pt x="9006548" y="4966817"/>
                  </a:lnTo>
                  <a:lnTo>
                    <a:pt x="9006548" y="4957521"/>
                  </a:lnTo>
                  <a:lnTo>
                    <a:pt x="6013386" y="5699176"/>
                  </a:lnTo>
                  <a:lnTo>
                    <a:pt x="6009233" y="5698680"/>
                  </a:lnTo>
                  <a:lnTo>
                    <a:pt x="6009233" y="5874753"/>
                  </a:lnTo>
                  <a:lnTo>
                    <a:pt x="5991530" y="5872429"/>
                  </a:lnTo>
                  <a:lnTo>
                    <a:pt x="5991530" y="5881433"/>
                  </a:lnTo>
                  <a:lnTo>
                    <a:pt x="5738279" y="5951461"/>
                  </a:lnTo>
                  <a:lnTo>
                    <a:pt x="5733681" y="5950839"/>
                  </a:lnTo>
                  <a:lnTo>
                    <a:pt x="5733681" y="6122238"/>
                  </a:lnTo>
                  <a:lnTo>
                    <a:pt x="5717032" y="6119812"/>
                  </a:lnTo>
                  <a:lnTo>
                    <a:pt x="5717032" y="6128842"/>
                  </a:lnTo>
                  <a:lnTo>
                    <a:pt x="5452719" y="6205613"/>
                  </a:lnTo>
                  <a:lnTo>
                    <a:pt x="5451754" y="6205829"/>
                  </a:lnTo>
                  <a:lnTo>
                    <a:pt x="5449367" y="6205512"/>
                  </a:lnTo>
                  <a:lnTo>
                    <a:pt x="5449367" y="6382398"/>
                  </a:lnTo>
                  <a:lnTo>
                    <a:pt x="9144" y="5507101"/>
                  </a:lnTo>
                  <a:lnTo>
                    <a:pt x="9144" y="5382946"/>
                  </a:lnTo>
                  <a:lnTo>
                    <a:pt x="5449341" y="6214745"/>
                  </a:lnTo>
                  <a:lnTo>
                    <a:pt x="5449367" y="6382398"/>
                  </a:lnTo>
                  <a:lnTo>
                    <a:pt x="5449367" y="6205512"/>
                  </a:lnTo>
                  <a:lnTo>
                    <a:pt x="33299" y="5378374"/>
                  </a:lnTo>
                  <a:lnTo>
                    <a:pt x="316306" y="5341734"/>
                  </a:lnTo>
                  <a:lnTo>
                    <a:pt x="5717032" y="6128842"/>
                  </a:lnTo>
                  <a:lnTo>
                    <a:pt x="5717032" y="6119812"/>
                  </a:lnTo>
                  <a:lnTo>
                    <a:pt x="321157" y="5333289"/>
                  </a:lnTo>
                  <a:lnTo>
                    <a:pt x="321157" y="5218646"/>
                  </a:lnTo>
                  <a:lnTo>
                    <a:pt x="5733669" y="5960008"/>
                  </a:lnTo>
                  <a:lnTo>
                    <a:pt x="5733681" y="6122238"/>
                  </a:lnTo>
                  <a:lnTo>
                    <a:pt x="5733681" y="5950839"/>
                  </a:lnTo>
                  <a:lnTo>
                    <a:pt x="350875" y="5213413"/>
                  </a:lnTo>
                  <a:lnTo>
                    <a:pt x="627697" y="5176723"/>
                  </a:lnTo>
                  <a:lnTo>
                    <a:pt x="5991530" y="5881433"/>
                  </a:lnTo>
                  <a:lnTo>
                    <a:pt x="5991530" y="5872429"/>
                  </a:lnTo>
                  <a:lnTo>
                    <a:pt x="632307" y="5168074"/>
                  </a:lnTo>
                  <a:lnTo>
                    <a:pt x="632307" y="5059731"/>
                  </a:lnTo>
                  <a:lnTo>
                    <a:pt x="6009208" y="5707583"/>
                  </a:lnTo>
                  <a:lnTo>
                    <a:pt x="6009233" y="5874753"/>
                  </a:lnTo>
                  <a:lnTo>
                    <a:pt x="6009233" y="5698680"/>
                  </a:lnTo>
                  <a:lnTo>
                    <a:pt x="628484" y="5049990"/>
                  </a:lnTo>
                  <a:lnTo>
                    <a:pt x="627164" y="5050002"/>
                  </a:lnTo>
                  <a:lnTo>
                    <a:pt x="625906" y="5050434"/>
                  </a:lnTo>
                  <a:lnTo>
                    <a:pt x="623912" y="5052034"/>
                  </a:lnTo>
                  <a:lnTo>
                    <a:pt x="623341" y="5053241"/>
                  </a:lnTo>
                  <a:lnTo>
                    <a:pt x="623277" y="5168189"/>
                  </a:lnTo>
                  <a:lnTo>
                    <a:pt x="316217" y="5208854"/>
                  </a:lnTo>
                  <a:lnTo>
                    <a:pt x="315442" y="5208854"/>
                  </a:lnTo>
                  <a:lnTo>
                    <a:pt x="315074" y="5209006"/>
                  </a:lnTo>
                  <a:lnTo>
                    <a:pt x="314883" y="5209032"/>
                  </a:lnTo>
                  <a:lnTo>
                    <a:pt x="314464" y="5209273"/>
                  </a:lnTo>
                  <a:lnTo>
                    <a:pt x="314286" y="5209337"/>
                  </a:lnTo>
                  <a:lnTo>
                    <a:pt x="313893" y="5209578"/>
                  </a:lnTo>
                  <a:lnTo>
                    <a:pt x="312724" y="5210937"/>
                  </a:lnTo>
                  <a:lnTo>
                    <a:pt x="312597" y="5211064"/>
                  </a:lnTo>
                  <a:lnTo>
                    <a:pt x="312470" y="5211229"/>
                  </a:lnTo>
                  <a:lnTo>
                    <a:pt x="312280" y="5211762"/>
                  </a:lnTo>
                  <a:lnTo>
                    <a:pt x="312102" y="5212181"/>
                  </a:lnTo>
                  <a:lnTo>
                    <a:pt x="312102" y="5212308"/>
                  </a:lnTo>
                  <a:lnTo>
                    <a:pt x="312102" y="5214505"/>
                  </a:lnTo>
                  <a:lnTo>
                    <a:pt x="312102" y="5333238"/>
                  </a:lnTo>
                  <a:lnTo>
                    <a:pt x="3911" y="5373167"/>
                  </a:lnTo>
                  <a:lnTo>
                    <a:pt x="2235" y="5373687"/>
                  </a:lnTo>
                  <a:lnTo>
                    <a:pt x="1905" y="5374005"/>
                  </a:lnTo>
                  <a:lnTo>
                    <a:pt x="1676" y="5374081"/>
                  </a:lnTo>
                  <a:lnTo>
                    <a:pt x="711" y="5375059"/>
                  </a:lnTo>
                  <a:lnTo>
                    <a:pt x="546" y="5375275"/>
                  </a:lnTo>
                  <a:lnTo>
                    <a:pt x="355" y="5375884"/>
                  </a:lnTo>
                  <a:lnTo>
                    <a:pt x="139" y="5376367"/>
                  </a:lnTo>
                  <a:lnTo>
                    <a:pt x="127" y="5376557"/>
                  </a:lnTo>
                  <a:lnTo>
                    <a:pt x="0" y="5376989"/>
                  </a:lnTo>
                  <a:lnTo>
                    <a:pt x="127" y="5379059"/>
                  </a:lnTo>
                  <a:lnTo>
                    <a:pt x="50" y="5512066"/>
                  </a:lnTo>
                  <a:lnTo>
                    <a:pt x="444" y="5513133"/>
                  </a:lnTo>
                  <a:lnTo>
                    <a:pt x="1866" y="5514784"/>
                  </a:lnTo>
                  <a:lnTo>
                    <a:pt x="2870" y="5515343"/>
                  </a:lnTo>
                  <a:lnTo>
                    <a:pt x="5450649" y="6391783"/>
                  </a:lnTo>
                  <a:lnTo>
                    <a:pt x="5451335" y="6392329"/>
                  </a:lnTo>
                  <a:lnTo>
                    <a:pt x="5452249" y="6392596"/>
                  </a:lnTo>
                  <a:lnTo>
                    <a:pt x="5453177" y="6392596"/>
                  </a:lnTo>
                  <a:lnTo>
                    <a:pt x="5454066" y="6392329"/>
                  </a:lnTo>
                  <a:lnTo>
                    <a:pt x="5455945" y="6392329"/>
                  </a:lnTo>
                  <a:lnTo>
                    <a:pt x="5457114" y="6391846"/>
                  </a:lnTo>
                  <a:lnTo>
                    <a:pt x="5457545" y="6391427"/>
                  </a:lnTo>
                  <a:lnTo>
                    <a:pt x="5489816" y="6381674"/>
                  </a:lnTo>
                  <a:lnTo>
                    <a:pt x="9012441" y="5316982"/>
                  </a:lnTo>
                  <a:lnTo>
                    <a:pt x="9013431" y="5316766"/>
                  </a:lnTo>
                  <a:lnTo>
                    <a:pt x="9014308" y="5316220"/>
                  </a:lnTo>
                  <a:lnTo>
                    <a:pt x="9014904" y="5315432"/>
                  </a:lnTo>
                  <a:lnTo>
                    <a:pt x="9015552" y="5314658"/>
                  </a:lnTo>
                  <a:lnTo>
                    <a:pt x="9015844" y="5313642"/>
                  </a:lnTo>
                  <a:lnTo>
                    <a:pt x="9015844" y="4966817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94"/>
            <p:cNvSpPr/>
            <p:nvPr/>
          </p:nvSpPr>
          <p:spPr>
            <a:xfrm>
              <a:off x="4428895" y="885938"/>
              <a:ext cx="10078500" cy="6015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94"/>
            <p:cNvSpPr/>
            <p:nvPr/>
          </p:nvSpPr>
          <p:spPr>
            <a:xfrm>
              <a:off x="10053816" y="1549034"/>
              <a:ext cx="15875" cy="5123180"/>
            </a:xfrm>
            <a:custGeom>
              <a:avLst/>
              <a:gdLst/>
              <a:ahLst/>
              <a:cxnLst/>
              <a:rect l="l" t="t" r="r" b="b"/>
              <a:pathLst>
                <a:path w="15875" h="5123180" extrusionOk="0">
                  <a:moveTo>
                    <a:pt x="10261" y="0"/>
                  </a:moveTo>
                  <a:lnTo>
                    <a:pt x="8521" y="596"/>
                  </a:lnTo>
                  <a:lnTo>
                    <a:pt x="7162" y="1866"/>
                  </a:lnTo>
                  <a:lnTo>
                    <a:pt x="6388" y="3530"/>
                  </a:lnTo>
                  <a:lnTo>
                    <a:pt x="0" y="5119230"/>
                  </a:lnTo>
                  <a:lnTo>
                    <a:pt x="482" y="5120335"/>
                  </a:lnTo>
                  <a:lnTo>
                    <a:pt x="2159" y="5122075"/>
                  </a:lnTo>
                  <a:lnTo>
                    <a:pt x="3314" y="5122570"/>
                  </a:lnTo>
                  <a:lnTo>
                    <a:pt x="4508" y="5122570"/>
                  </a:lnTo>
                  <a:lnTo>
                    <a:pt x="5626" y="5122570"/>
                  </a:lnTo>
                  <a:lnTo>
                    <a:pt x="15443" y="4152"/>
                  </a:lnTo>
                  <a:lnTo>
                    <a:pt x="14922" y="2387"/>
                  </a:lnTo>
                  <a:lnTo>
                    <a:pt x="13741" y="939"/>
                  </a:lnTo>
                  <a:lnTo>
                    <a:pt x="12115" y="139"/>
                  </a:lnTo>
                  <a:lnTo>
                    <a:pt x="10261" y="0"/>
                  </a:lnTo>
                  <a:close/>
                </a:path>
              </a:pathLst>
            </a:custGeom>
            <a:solidFill>
              <a:srgbClr val="A8AFB6">
                <a:alpha val="1961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99" name="Google Shape;899;p94"/>
          <p:cNvPicPr preferRelativeResize="0"/>
          <p:nvPr/>
        </p:nvPicPr>
        <p:blipFill rotWithShape="1">
          <a:blip r:embed="rId3">
            <a:alphaModFix amt="18000"/>
          </a:blip>
          <a:srcRect l="21457" b="23259"/>
          <a:stretch/>
        </p:blipFill>
        <p:spPr>
          <a:xfrm>
            <a:off x="1856825" y="640560"/>
            <a:ext cx="6299074" cy="42026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0" name="Google Shape;900;p94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901" name="Google Shape;901;p9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94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914400" marR="0" lvl="0" indent="457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© 2021 smartapp.com</a:t>
              </a:r>
              <a:endParaRPr sz="600" b="0" i="0" u="none" strike="noStrike" cap="none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03" name="Google Shape;903;p9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888888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888888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904" name="Google Shape;904;p94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905" name="Google Shape;905;p9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6" name="Google Shape;906;p9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7" name="Google Shape;907;p9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908" name="Google Shape;908;p94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181850" cy="44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1" name="Google Shape;911;p9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2" name="Google Shape;912;p9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3" name="Google Shape;913;p9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6" name="Google Shape;916;p9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9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9" name="Google Shape;919;p9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0" name="Google Shape;920;p9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9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3" name="Google Shape;923;p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9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9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7" name="Google Shape;927;p9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8" name="Google Shape;928;p9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9" name="Google Shape;929;p9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0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932" name="Google Shape;932;p10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0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935" name="Google Shape;935;p10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6" name="Google Shape;936;p10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0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_2"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0" name="Google Shape;940;p103"/>
          <p:cNvGrpSpPr/>
          <p:nvPr/>
        </p:nvGrpSpPr>
        <p:grpSpPr>
          <a:xfrm>
            <a:off x="818844" y="502332"/>
            <a:ext cx="2324700" cy="2324700"/>
            <a:chOff x="-474900" y="321200"/>
            <a:chExt cx="2324700" cy="2324700"/>
          </a:xfrm>
        </p:grpSpPr>
        <p:sp>
          <p:nvSpPr>
            <p:cNvPr id="941" name="Google Shape;941;p103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103"/>
            <p:cNvSpPr/>
            <p:nvPr/>
          </p:nvSpPr>
          <p:spPr>
            <a:xfrm>
              <a:off x="120725" y="916825"/>
              <a:ext cx="1133400" cy="1133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3" name="Google Shape;943;p103"/>
            <p:cNvSpPr/>
            <p:nvPr/>
          </p:nvSpPr>
          <p:spPr>
            <a:xfrm>
              <a:off x="-137125" y="658975"/>
              <a:ext cx="1649100" cy="16491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4" name="Google Shape;944;p103"/>
            <p:cNvSpPr/>
            <p:nvPr/>
          </p:nvSpPr>
          <p:spPr>
            <a:xfrm>
              <a:off x="313650" y="1109750"/>
              <a:ext cx="747600" cy="7476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(2 column)">
  <p:cSld name="Title and Content (2 column)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04"/>
          <p:cNvSpPr txBox="1">
            <a:spLocks noGrp="1"/>
          </p:cNvSpPr>
          <p:nvPr>
            <p:ph type="title"/>
          </p:nvPr>
        </p:nvSpPr>
        <p:spPr>
          <a:xfrm>
            <a:off x="457201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7" name="Google Shape;947;p104"/>
          <p:cNvSpPr txBox="1"/>
          <p:nvPr/>
        </p:nvSpPr>
        <p:spPr>
          <a:xfrm>
            <a:off x="74083" y="4947222"/>
            <a:ext cx="15588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 b="0" i="0" u="none" strike="noStrike" cap="none">
                <a:solidFill>
                  <a:srgbClr val="CCCCCC"/>
                </a:solidFill>
                <a:latin typeface="Raleway"/>
                <a:ea typeface="Raleway"/>
                <a:cs typeface="Raleway"/>
                <a:sym typeface="Raleway"/>
              </a:rPr>
              <a:t>© 2019 Smartapp.com</a:t>
            </a:r>
            <a:endParaRPr sz="600" b="0" i="0" u="none" strike="noStrike" cap="none">
              <a:solidFill>
                <a:srgbClr val="CCCCC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48" name="Google Shape;948;p104"/>
          <p:cNvSpPr txBox="1"/>
          <p:nvPr/>
        </p:nvSpPr>
        <p:spPr>
          <a:xfrm>
            <a:off x="8778247" y="4665900"/>
            <a:ext cx="365700" cy="2814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" sz="7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‹#›</a:t>
            </a:fld>
            <a:endParaRPr sz="700" b="0" i="0" u="none" strike="noStrike" cap="non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9.xml"/><Relationship Id="rId18" Type="http://schemas.openxmlformats.org/officeDocument/2006/relationships/slideLayout" Target="../slideLayouts/slideLayout214.xml"/><Relationship Id="rId26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199.xml"/><Relationship Id="rId21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17" Type="http://schemas.openxmlformats.org/officeDocument/2006/relationships/slideLayout" Target="../slideLayouts/slideLayout213.xml"/><Relationship Id="rId25" Type="http://schemas.openxmlformats.org/officeDocument/2006/relationships/slideLayout" Target="../slideLayouts/slideLayout221.xml"/><Relationship Id="rId2" Type="http://schemas.openxmlformats.org/officeDocument/2006/relationships/slideLayout" Target="../slideLayouts/slideLayout198.xml"/><Relationship Id="rId16" Type="http://schemas.openxmlformats.org/officeDocument/2006/relationships/slideLayout" Target="../slideLayouts/slideLayout212.xml"/><Relationship Id="rId20" Type="http://schemas.openxmlformats.org/officeDocument/2006/relationships/slideLayout" Target="../slideLayouts/slideLayout216.xml"/><Relationship Id="rId29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24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01.xml"/><Relationship Id="rId15" Type="http://schemas.openxmlformats.org/officeDocument/2006/relationships/slideLayout" Target="../slideLayouts/slideLayout211.xml"/><Relationship Id="rId23" Type="http://schemas.openxmlformats.org/officeDocument/2006/relationships/slideLayout" Target="../slideLayouts/slideLayout219.xml"/><Relationship Id="rId28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06.xml"/><Relationship Id="rId19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10.xml"/><Relationship Id="rId22" Type="http://schemas.openxmlformats.org/officeDocument/2006/relationships/slideLayout" Target="../slideLayouts/slideLayout218.xml"/><Relationship Id="rId27" Type="http://schemas.openxmlformats.org/officeDocument/2006/relationships/slideLayout" Target="../slideLayouts/slideLayout223.xml"/><Relationship Id="rId30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13" Type="http://schemas.openxmlformats.org/officeDocument/2006/relationships/slideLayout" Target="../slideLayouts/slideLayout238.xml"/><Relationship Id="rId18" Type="http://schemas.openxmlformats.org/officeDocument/2006/relationships/slideLayout" Target="../slideLayouts/slideLayout243.xml"/><Relationship Id="rId26" Type="http://schemas.openxmlformats.org/officeDocument/2006/relationships/slideLayout" Target="../slideLayouts/slideLayout251.xml"/><Relationship Id="rId3" Type="http://schemas.openxmlformats.org/officeDocument/2006/relationships/slideLayout" Target="../slideLayouts/slideLayout228.xml"/><Relationship Id="rId21" Type="http://schemas.openxmlformats.org/officeDocument/2006/relationships/slideLayout" Target="../slideLayouts/slideLayout246.xml"/><Relationship Id="rId7" Type="http://schemas.openxmlformats.org/officeDocument/2006/relationships/slideLayout" Target="../slideLayouts/slideLayout232.xml"/><Relationship Id="rId12" Type="http://schemas.openxmlformats.org/officeDocument/2006/relationships/slideLayout" Target="../slideLayouts/slideLayout237.xml"/><Relationship Id="rId17" Type="http://schemas.openxmlformats.org/officeDocument/2006/relationships/slideLayout" Target="../slideLayouts/slideLayout242.xml"/><Relationship Id="rId25" Type="http://schemas.openxmlformats.org/officeDocument/2006/relationships/slideLayout" Target="../slideLayouts/slideLayout250.xml"/><Relationship Id="rId2" Type="http://schemas.openxmlformats.org/officeDocument/2006/relationships/slideLayout" Target="../slideLayouts/slideLayout227.xml"/><Relationship Id="rId16" Type="http://schemas.openxmlformats.org/officeDocument/2006/relationships/slideLayout" Target="../slideLayouts/slideLayout241.xml"/><Relationship Id="rId20" Type="http://schemas.openxmlformats.org/officeDocument/2006/relationships/slideLayout" Target="../slideLayouts/slideLayout245.xml"/><Relationship Id="rId29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24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30.xml"/><Relationship Id="rId15" Type="http://schemas.openxmlformats.org/officeDocument/2006/relationships/slideLayout" Target="../slideLayouts/slideLayout240.xml"/><Relationship Id="rId23" Type="http://schemas.openxmlformats.org/officeDocument/2006/relationships/slideLayout" Target="../slideLayouts/slideLayout248.xml"/><Relationship Id="rId28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35.xml"/><Relationship Id="rId19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Relationship Id="rId14" Type="http://schemas.openxmlformats.org/officeDocument/2006/relationships/slideLayout" Target="../slideLayouts/slideLayout239.xml"/><Relationship Id="rId22" Type="http://schemas.openxmlformats.org/officeDocument/2006/relationships/slideLayout" Target="../slideLayouts/slideLayout247.xml"/><Relationship Id="rId27" Type="http://schemas.openxmlformats.org/officeDocument/2006/relationships/slideLayout" Target="../slideLayouts/slideLayout252.xml"/><Relationship Id="rId30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2.xml"/><Relationship Id="rId13" Type="http://schemas.openxmlformats.org/officeDocument/2006/relationships/slideLayout" Target="../slideLayouts/slideLayout267.xml"/><Relationship Id="rId18" Type="http://schemas.openxmlformats.org/officeDocument/2006/relationships/slideLayout" Target="../slideLayouts/slideLayout272.xml"/><Relationship Id="rId26" Type="http://schemas.openxmlformats.org/officeDocument/2006/relationships/slideLayout" Target="../slideLayouts/slideLayout280.xml"/><Relationship Id="rId3" Type="http://schemas.openxmlformats.org/officeDocument/2006/relationships/slideLayout" Target="../slideLayouts/slideLayout257.xml"/><Relationship Id="rId21" Type="http://schemas.openxmlformats.org/officeDocument/2006/relationships/slideLayout" Target="../slideLayouts/slideLayout275.xml"/><Relationship Id="rId7" Type="http://schemas.openxmlformats.org/officeDocument/2006/relationships/slideLayout" Target="../slideLayouts/slideLayout261.xml"/><Relationship Id="rId12" Type="http://schemas.openxmlformats.org/officeDocument/2006/relationships/slideLayout" Target="../slideLayouts/slideLayout266.xml"/><Relationship Id="rId17" Type="http://schemas.openxmlformats.org/officeDocument/2006/relationships/slideLayout" Target="../slideLayouts/slideLayout271.xml"/><Relationship Id="rId25" Type="http://schemas.openxmlformats.org/officeDocument/2006/relationships/slideLayout" Target="../slideLayouts/slideLayout279.xml"/><Relationship Id="rId2" Type="http://schemas.openxmlformats.org/officeDocument/2006/relationships/slideLayout" Target="../slideLayouts/slideLayout256.xml"/><Relationship Id="rId16" Type="http://schemas.openxmlformats.org/officeDocument/2006/relationships/slideLayout" Target="../slideLayouts/slideLayout270.xml"/><Relationship Id="rId20" Type="http://schemas.openxmlformats.org/officeDocument/2006/relationships/slideLayout" Target="../slideLayouts/slideLayout274.xml"/><Relationship Id="rId29" Type="http://schemas.openxmlformats.org/officeDocument/2006/relationships/slideLayout" Target="../slideLayouts/slideLayout283.xml"/><Relationship Id="rId1" Type="http://schemas.openxmlformats.org/officeDocument/2006/relationships/slideLayout" Target="../slideLayouts/slideLayout255.xml"/><Relationship Id="rId6" Type="http://schemas.openxmlformats.org/officeDocument/2006/relationships/slideLayout" Target="../slideLayouts/slideLayout260.xml"/><Relationship Id="rId11" Type="http://schemas.openxmlformats.org/officeDocument/2006/relationships/slideLayout" Target="../slideLayouts/slideLayout265.xml"/><Relationship Id="rId24" Type="http://schemas.openxmlformats.org/officeDocument/2006/relationships/slideLayout" Target="../slideLayouts/slideLayout278.xml"/><Relationship Id="rId5" Type="http://schemas.openxmlformats.org/officeDocument/2006/relationships/slideLayout" Target="../slideLayouts/slideLayout259.xml"/><Relationship Id="rId15" Type="http://schemas.openxmlformats.org/officeDocument/2006/relationships/slideLayout" Target="../slideLayouts/slideLayout269.xml"/><Relationship Id="rId23" Type="http://schemas.openxmlformats.org/officeDocument/2006/relationships/slideLayout" Target="../slideLayouts/slideLayout277.xml"/><Relationship Id="rId28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64.xml"/><Relationship Id="rId19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58.xml"/><Relationship Id="rId9" Type="http://schemas.openxmlformats.org/officeDocument/2006/relationships/slideLayout" Target="../slideLayouts/slideLayout263.xml"/><Relationship Id="rId14" Type="http://schemas.openxmlformats.org/officeDocument/2006/relationships/slideLayout" Target="../slideLayouts/slideLayout268.xml"/><Relationship Id="rId22" Type="http://schemas.openxmlformats.org/officeDocument/2006/relationships/slideLayout" Target="../slideLayouts/slideLayout276.xml"/><Relationship Id="rId27" Type="http://schemas.openxmlformats.org/officeDocument/2006/relationships/slideLayout" Target="../slideLayouts/slideLayout281.xml"/><Relationship Id="rId30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1.xml"/><Relationship Id="rId13" Type="http://schemas.openxmlformats.org/officeDocument/2006/relationships/slideLayout" Target="../slideLayouts/slideLayout296.xml"/><Relationship Id="rId18" Type="http://schemas.openxmlformats.org/officeDocument/2006/relationships/slideLayout" Target="../slideLayouts/slideLayout301.xml"/><Relationship Id="rId26" Type="http://schemas.openxmlformats.org/officeDocument/2006/relationships/slideLayout" Target="../slideLayouts/slideLayout309.xml"/><Relationship Id="rId3" Type="http://schemas.openxmlformats.org/officeDocument/2006/relationships/slideLayout" Target="../slideLayouts/slideLayout286.xml"/><Relationship Id="rId21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290.xml"/><Relationship Id="rId12" Type="http://schemas.openxmlformats.org/officeDocument/2006/relationships/slideLayout" Target="../slideLayouts/slideLayout295.xml"/><Relationship Id="rId17" Type="http://schemas.openxmlformats.org/officeDocument/2006/relationships/slideLayout" Target="../slideLayouts/slideLayout300.xml"/><Relationship Id="rId25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285.xml"/><Relationship Id="rId16" Type="http://schemas.openxmlformats.org/officeDocument/2006/relationships/slideLayout" Target="../slideLayouts/slideLayout299.xml"/><Relationship Id="rId20" Type="http://schemas.openxmlformats.org/officeDocument/2006/relationships/slideLayout" Target="../slideLayouts/slideLayout303.xml"/><Relationship Id="rId29" Type="http://schemas.openxmlformats.org/officeDocument/2006/relationships/slideLayout" Target="../slideLayouts/slideLayout312.xml"/><Relationship Id="rId1" Type="http://schemas.openxmlformats.org/officeDocument/2006/relationships/slideLayout" Target="../slideLayouts/slideLayout284.xml"/><Relationship Id="rId6" Type="http://schemas.openxmlformats.org/officeDocument/2006/relationships/slideLayout" Target="../slideLayouts/slideLayout289.xml"/><Relationship Id="rId11" Type="http://schemas.openxmlformats.org/officeDocument/2006/relationships/slideLayout" Target="../slideLayouts/slideLayout294.xml"/><Relationship Id="rId24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288.xml"/><Relationship Id="rId15" Type="http://schemas.openxmlformats.org/officeDocument/2006/relationships/slideLayout" Target="../slideLayouts/slideLayout298.xml"/><Relationship Id="rId23" Type="http://schemas.openxmlformats.org/officeDocument/2006/relationships/slideLayout" Target="../slideLayouts/slideLayout306.xml"/><Relationship Id="rId28" Type="http://schemas.openxmlformats.org/officeDocument/2006/relationships/slideLayout" Target="../slideLayouts/slideLayout311.xml"/><Relationship Id="rId10" Type="http://schemas.openxmlformats.org/officeDocument/2006/relationships/slideLayout" Target="../slideLayouts/slideLayout293.xml"/><Relationship Id="rId19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287.xml"/><Relationship Id="rId9" Type="http://schemas.openxmlformats.org/officeDocument/2006/relationships/slideLayout" Target="../slideLayouts/slideLayout292.xml"/><Relationship Id="rId14" Type="http://schemas.openxmlformats.org/officeDocument/2006/relationships/slideLayout" Target="../slideLayouts/slideLayout297.xml"/><Relationship Id="rId22" Type="http://schemas.openxmlformats.org/officeDocument/2006/relationships/slideLayout" Target="../slideLayouts/slideLayout305.xml"/><Relationship Id="rId27" Type="http://schemas.openxmlformats.org/officeDocument/2006/relationships/slideLayout" Target="../slideLayouts/slideLayout310.xml"/><Relationship Id="rId30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29" Type="http://schemas.openxmlformats.org/officeDocument/2006/relationships/slideLayout" Target="../slideLayouts/slideLayout7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30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29" Type="http://schemas.openxmlformats.org/officeDocument/2006/relationships/theme" Target="../theme/theme5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28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slideLayout" Target="../slideLayouts/slideLayout10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slideLayout" Target="../slideLayouts/slideLayout120.xml"/><Relationship Id="rId26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5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122.xml"/><Relationship Id="rId29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24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23" Type="http://schemas.openxmlformats.org/officeDocument/2006/relationships/slideLayout" Target="../slideLayouts/slideLayout125.xml"/><Relationship Id="rId28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12.xml"/><Relationship Id="rId19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slideLayout" Target="../slideLayouts/slideLayout124.xml"/><Relationship Id="rId27" Type="http://schemas.openxmlformats.org/officeDocument/2006/relationships/slideLayout" Target="../slideLayouts/slideLayout129.xml"/><Relationship Id="rId30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18" Type="http://schemas.openxmlformats.org/officeDocument/2006/relationships/slideLayout" Target="../slideLayouts/slideLayout159.xml"/><Relationship Id="rId26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44.xml"/><Relationship Id="rId21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slideLayout" Target="../slideLayouts/slideLayout158.xml"/><Relationship Id="rId25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20" Type="http://schemas.openxmlformats.org/officeDocument/2006/relationships/slideLayout" Target="../slideLayouts/slideLayout161.xml"/><Relationship Id="rId29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24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23" Type="http://schemas.openxmlformats.org/officeDocument/2006/relationships/slideLayout" Target="../slideLayouts/slideLayout164.xml"/><Relationship Id="rId28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51.xml"/><Relationship Id="rId19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Relationship Id="rId22" Type="http://schemas.openxmlformats.org/officeDocument/2006/relationships/slideLayout" Target="../slideLayouts/slideLayout163.xml"/><Relationship Id="rId27" Type="http://schemas.openxmlformats.org/officeDocument/2006/relationships/slideLayout" Target="../slideLayouts/slideLayout168.xml"/><Relationship Id="rId30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8.xml"/><Relationship Id="rId13" Type="http://schemas.openxmlformats.org/officeDocument/2006/relationships/slideLayout" Target="../slideLayouts/slideLayout183.xml"/><Relationship Id="rId18" Type="http://schemas.openxmlformats.org/officeDocument/2006/relationships/slideLayout" Target="../slideLayouts/slideLayout188.xml"/><Relationship Id="rId26" Type="http://schemas.openxmlformats.org/officeDocument/2006/relationships/slideLayout" Target="../slideLayouts/slideLayout196.xml"/><Relationship Id="rId3" Type="http://schemas.openxmlformats.org/officeDocument/2006/relationships/slideLayout" Target="../slideLayouts/slideLayout173.xml"/><Relationship Id="rId21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77.xml"/><Relationship Id="rId12" Type="http://schemas.openxmlformats.org/officeDocument/2006/relationships/slideLayout" Target="../slideLayouts/slideLayout182.xml"/><Relationship Id="rId17" Type="http://schemas.openxmlformats.org/officeDocument/2006/relationships/slideLayout" Target="../slideLayouts/slideLayout187.xml"/><Relationship Id="rId25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72.xml"/><Relationship Id="rId16" Type="http://schemas.openxmlformats.org/officeDocument/2006/relationships/slideLayout" Target="../slideLayouts/slideLayout186.xml"/><Relationship Id="rId20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71.xml"/><Relationship Id="rId6" Type="http://schemas.openxmlformats.org/officeDocument/2006/relationships/slideLayout" Target="../slideLayouts/slideLayout176.xml"/><Relationship Id="rId11" Type="http://schemas.openxmlformats.org/officeDocument/2006/relationships/slideLayout" Target="../slideLayouts/slideLayout181.xml"/><Relationship Id="rId24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75.xml"/><Relationship Id="rId15" Type="http://schemas.openxmlformats.org/officeDocument/2006/relationships/slideLayout" Target="../slideLayouts/slideLayout185.xml"/><Relationship Id="rId23" Type="http://schemas.openxmlformats.org/officeDocument/2006/relationships/slideLayout" Target="../slideLayouts/slideLayout193.xml"/><Relationship Id="rId10" Type="http://schemas.openxmlformats.org/officeDocument/2006/relationships/slideLayout" Target="../slideLayouts/slideLayout180.xml"/><Relationship Id="rId19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74.xml"/><Relationship Id="rId9" Type="http://schemas.openxmlformats.org/officeDocument/2006/relationships/slideLayout" Target="../slideLayouts/slideLayout179.xml"/><Relationship Id="rId14" Type="http://schemas.openxmlformats.org/officeDocument/2006/relationships/slideLayout" Target="../slideLayouts/slideLayout184.xml"/><Relationship Id="rId22" Type="http://schemas.openxmlformats.org/officeDocument/2006/relationships/slideLayout" Target="../slideLayouts/slideLayout192.xml"/><Relationship Id="rId27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2" name="Google Shape;1882;p2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  <p:sldLayoutId id="2147483861" r:id="rId18"/>
    <p:sldLayoutId id="2147483862" r:id="rId19"/>
    <p:sldLayoutId id="2147483863" r:id="rId20"/>
    <p:sldLayoutId id="2147483864" r:id="rId21"/>
    <p:sldLayoutId id="2147483865" r:id="rId22"/>
    <p:sldLayoutId id="2147483866" r:id="rId23"/>
    <p:sldLayoutId id="2147483867" r:id="rId24"/>
    <p:sldLayoutId id="2147483868" r:id="rId25"/>
    <p:sldLayoutId id="2147483869" r:id="rId26"/>
    <p:sldLayoutId id="2147483870" r:id="rId27"/>
    <p:sldLayoutId id="2147483871" r:id="rId28"/>
    <p:sldLayoutId id="2147483872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p2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887" r:id="rId15"/>
    <p:sldLayoutId id="2147483888" r:id="rId16"/>
    <p:sldLayoutId id="2147483889" r:id="rId17"/>
    <p:sldLayoutId id="2147483890" r:id="rId18"/>
    <p:sldLayoutId id="2147483891" r:id="rId19"/>
    <p:sldLayoutId id="2147483892" r:id="rId20"/>
    <p:sldLayoutId id="2147483893" r:id="rId21"/>
    <p:sldLayoutId id="2147483894" r:id="rId22"/>
    <p:sldLayoutId id="2147483895" r:id="rId23"/>
    <p:sldLayoutId id="2147483896" r:id="rId24"/>
    <p:sldLayoutId id="2147483897" r:id="rId25"/>
    <p:sldLayoutId id="2147483898" r:id="rId26"/>
    <p:sldLayoutId id="2147483899" r:id="rId27"/>
    <p:sldLayoutId id="2147483900" r:id="rId28"/>
    <p:sldLayoutId id="2147483901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" name="Google Shape;2460;p26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  <p:sldLayoutId id="2147483918" r:id="rId17"/>
    <p:sldLayoutId id="2147483919" r:id="rId18"/>
    <p:sldLayoutId id="2147483920" r:id="rId19"/>
    <p:sldLayoutId id="2147483921" r:id="rId20"/>
    <p:sldLayoutId id="2147483922" r:id="rId21"/>
    <p:sldLayoutId id="2147483923" r:id="rId22"/>
    <p:sldLayoutId id="2147483924" r:id="rId23"/>
    <p:sldLayoutId id="2147483925" r:id="rId24"/>
    <p:sldLayoutId id="2147483926" r:id="rId25"/>
    <p:sldLayoutId id="2147483927" r:id="rId26"/>
    <p:sldLayoutId id="2147483928" r:id="rId27"/>
    <p:sldLayoutId id="2147483929" r:id="rId28"/>
    <p:sldLayoutId id="2147483930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9" name="Google Shape;2749;p29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  <p:sldLayoutId id="2147483947" r:id="rId17"/>
    <p:sldLayoutId id="2147483948" r:id="rId18"/>
    <p:sldLayoutId id="2147483949" r:id="rId19"/>
    <p:sldLayoutId id="2147483950" r:id="rId20"/>
    <p:sldLayoutId id="2147483951" r:id="rId21"/>
    <p:sldLayoutId id="2147483952" r:id="rId22"/>
    <p:sldLayoutId id="2147483953" r:id="rId23"/>
    <p:sldLayoutId id="2147483954" r:id="rId24"/>
    <p:sldLayoutId id="2147483955" r:id="rId25"/>
    <p:sldLayoutId id="2147483956" r:id="rId26"/>
    <p:sldLayoutId id="2147483957" r:id="rId27"/>
    <p:sldLayoutId id="2147483958" r:id="rId28"/>
    <p:sldLayoutId id="2147483959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30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9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4630400" h="8229600" extrusionOk="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58585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9pPr>
          </a:lstStyle>
          <a:p>
            <a:endParaRPr/>
          </a:p>
        </p:txBody>
      </p:sp>
      <p:sp>
        <p:nvSpPr>
          <p:cNvPr id="75" name="Google Shape;75;p15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1pPr>
            <a:lvl2pPr marL="0" marR="0" lvl="1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2pPr>
            <a:lvl3pPr marL="0" marR="0" lvl="2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3pPr>
            <a:lvl4pPr marL="0" marR="0" lvl="3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4pPr>
            <a:lvl5pPr marL="0" marR="0" lvl="4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5pPr>
            <a:lvl6pPr marL="0" marR="0" lvl="5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6pPr>
            <a:lvl7pPr marL="0" marR="0" lvl="6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7pPr>
            <a:lvl8pPr marL="0" marR="0" lvl="7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8pPr>
            <a:lvl9pPr marL="0" marR="0" lvl="8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9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7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8" r:id="rId27"/>
    <p:sldLayoutId id="2147483749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0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  <p:sldLayoutId id="2147483768" r:id="rId19"/>
    <p:sldLayoutId id="2147483769" r:id="rId20"/>
    <p:sldLayoutId id="2147483770" r:id="rId21"/>
    <p:sldLayoutId id="2147483771" r:id="rId22"/>
    <p:sldLayoutId id="2147483772" r:id="rId23"/>
    <p:sldLayoutId id="2147483773" r:id="rId24"/>
    <p:sldLayoutId id="2147483774" r:id="rId25"/>
    <p:sldLayoutId id="2147483775" r:id="rId26"/>
    <p:sldLayoutId id="2147483776" r:id="rId27"/>
    <p:sldLayoutId id="2147483777" r:id="rId28"/>
    <p:sldLayoutId id="2147483778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38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4630400" h="8229600" extrusionOk="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58585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252" name="Google Shape;1252;p138"/>
          <p:cNvSpPr txBox="1">
            <a:spLocks noGrp="1"/>
          </p:cNvSpPr>
          <p:nvPr>
            <p:ph type="title"/>
          </p:nvPr>
        </p:nvSpPr>
        <p:spPr>
          <a:xfrm>
            <a:off x="2597888" y="2235414"/>
            <a:ext cx="39483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37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/>
            </a:lvl9pPr>
          </a:lstStyle>
          <a:p>
            <a:endParaRPr/>
          </a:p>
        </p:txBody>
      </p:sp>
      <p:sp>
        <p:nvSpPr>
          <p:cNvPr id="1253" name="Google Shape;1253;p138"/>
          <p:cNvSpPr txBox="1">
            <a:spLocks noGrp="1"/>
          </p:cNvSpPr>
          <p:nvPr>
            <p:ph type="body" idx="1"/>
          </p:nvPr>
        </p:nvSpPr>
        <p:spPr>
          <a:xfrm>
            <a:off x="498473" y="1243556"/>
            <a:ext cx="8147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4" name="Google Shape;1254;p138"/>
          <p:cNvSpPr txBox="1">
            <a:spLocks noGrp="1"/>
          </p:cNvSpPr>
          <p:nvPr>
            <p:ph type="ftr" idx="11"/>
          </p:nvPr>
        </p:nvSpPr>
        <p:spPr>
          <a:xfrm>
            <a:off x="8863812" y="4896241"/>
            <a:ext cx="116400" cy="1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700" b="0" i="0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9pPr>
          </a:lstStyle>
          <a:p>
            <a:endParaRPr/>
          </a:p>
        </p:txBody>
      </p:sp>
      <p:sp>
        <p:nvSpPr>
          <p:cNvPr id="1255" name="Google Shape;1255;p138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>
                <a:solidFill>
                  <a:srgbClr val="888888"/>
                </a:solidFill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900"/>
              <a:buNone/>
              <a:defRPr sz="1100" b="0" i="0" u="none" strike="noStrike" cap="none"/>
            </a:lvl9pPr>
          </a:lstStyle>
          <a:p>
            <a:endParaRPr/>
          </a:p>
        </p:txBody>
      </p:sp>
      <p:sp>
        <p:nvSpPr>
          <p:cNvPr id="1256" name="Google Shape;1256;p138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1pPr>
            <a:lvl2pPr marL="0" marR="0" lvl="1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2pPr>
            <a:lvl3pPr marL="0" marR="0" lvl="2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3pPr>
            <a:lvl4pPr marL="0" marR="0" lvl="3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4pPr>
            <a:lvl5pPr marL="0" marR="0" lvl="4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5pPr>
            <a:lvl6pPr marL="0" marR="0" lvl="5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6pPr>
            <a:lvl7pPr marL="0" marR="0" lvl="6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7pPr>
            <a:lvl8pPr marL="0" marR="0" lvl="7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8pPr>
            <a:lvl9pPr marL="0" marR="0" lvl="8" indent="0" algn="r" rtl="0">
              <a:spcBef>
                <a:spcPts val="0"/>
              </a:spcBef>
              <a:buNone/>
              <a:defRPr sz="11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9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p1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  <p:sldLayoutId id="2147483804" r:id="rId16"/>
    <p:sldLayoutId id="2147483805" r:id="rId17"/>
    <p:sldLayoutId id="2147483806" r:id="rId18"/>
    <p:sldLayoutId id="2147483807" r:id="rId19"/>
    <p:sldLayoutId id="2147483808" r:id="rId20"/>
    <p:sldLayoutId id="2147483809" r:id="rId21"/>
    <p:sldLayoutId id="2147483810" r:id="rId22"/>
    <p:sldLayoutId id="2147483811" r:id="rId23"/>
    <p:sldLayoutId id="2147483812" r:id="rId24"/>
    <p:sldLayoutId id="2147483813" r:id="rId25"/>
    <p:sldLayoutId id="2147483814" r:id="rId26"/>
    <p:sldLayoutId id="2147483815" r:id="rId27"/>
    <p:sldLayoutId id="2147483816" r:id="rId28"/>
    <p:sldLayoutId id="2147483817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5" name="Google Shape;1605;p17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  <p:sldLayoutId id="2147483839" r:id="rId22"/>
    <p:sldLayoutId id="2147483840" r:id="rId23"/>
    <p:sldLayoutId id="2147483841" r:id="rId24"/>
    <p:sldLayoutId id="2147483842" r:id="rId25"/>
    <p:sldLayoutId id="2147483843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70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70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4.xml"/><Relationship Id="rId6" Type="http://schemas.openxmlformats.org/officeDocument/2006/relationships/image" Target="../media/image71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4.xml"/><Relationship Id="rId6" Type="http://schemas.openxmlformats.org/officeDocument/2006/relationships/image" Target="../media/image71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4.xml"/><Relationship Id="rId6" Type="http://schemas.openxmlformats.org/officeDocument/2006/relationships/image" Target="../media/image71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4.xml"/><Relationship Id="rId6" Type="http://schemas.openxmlformats.org/officeDocument/2006/relationships/image" Target="../media/image71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8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76.png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3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84.png"/><Relationship Id="rId4" Type="http://schemas.openxmlformats.org/officeDocument/2006/relationships/image" Target="../media/image86.png"/><Relationship Id="rId9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85.png"/><Relationship Id="rId5" Type="http://schemas.openxmlformats.org/officeDocument/2006/relationships/image" Target="../media/image86.png"/><Relationship Id="rId4" Type="http://schemas.openxmlformats.org/officeDocument/2006/relationships/image" Target="../media/image9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85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94.png"/><Relationship Id="rId11" Type="http://schemas.openxmlformats.org/officeDocument/2006/relationships/image" Target="../media/image84.png"/><Relationship Id="rId5" Type="http://schemas.openxmlformats.org/officeDocument/2006/relationships/image" Target="../media/image93.png"/><Relationship Id="rId10" Type="http://schemas.openxmlformats.org/officeDocument/2006/relationships/image" Target="../media/image23.png"/><Relationship Id="rId4" Type="http://schemas.openxmlformats.org/officeDocument/2006/relationships/image" Target="../media/image92.png"/><Relationship Id="rId9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9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83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2.xml"/><Relationship Id="rId6" Type="http://schemas.openxmlformats.org/officeDocument/2006/relationships/image" Target="../media/image23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10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24" Type="http://schemas.openxmlformats.org/officeDocument/2006/relationships/image" Target="../media/image50.gif"/><Relationship Id="rId5" Type="http://schemas.openxmlformats.org/officeDocument/2006/relationships/image" Target="../media/image31.jp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10" Type="http://schemas.openxmlformats.org/officeDocument/2006/relationships/image" Target="../media/image36.png"/><Relationship Id="rId19" Type="http://schemas.openxmlformats.org/officeDocument/2006/relationships/image" Target="../media/image45.gif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0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3" name="Google Shape;3043;p328"/>
          <p:cNvSpPr/>
          <p:nvPr/>
        </p:nvSpPr>
        <p:spPr>
          <a:xfrm>
            <a:off x="1501232" y="63752"/>
            <a:ext cx="6444000" cy="5006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44" name="Google Shape;3044;p328"/>
          <p:cNvSpPr txBox="1"/>
          <p:nvPr/>
        </p:nvSpPr>
        <p:spPr>
          <a:xfrm>
            <a:off x="10962957" y="3557756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5" name="Google Shape;3045;p328"/>
          <p:cNvSpPr txBox="1"/>
          <p:nvPr/>
        </p:nvSpPr>
        <p:spPr>
          <a:xfrm>
            <a:off x="12680037" y="10053793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6" name="Google Shape;3046;p328"/>
          <p:cNvSpPr txBox="1"/>
          <p:nvPr/>
        </p:nvSpPr>
        <p:spPr>
          <a:xfrm>
            <a:off x="11773872" y="8084494"/>
            <a:ext cx="161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7" name="Google Shape;3047;p328"/>
          <p:cNvSpPr txBox="1"/>
          <p:nvPr/>
        </p:nvSpPr>
        <p:spPr>
          <a:xfrm>
            <a:off x="-1945120" y="-1376084"/>
            <a:ext cx="125700" cy="2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5" tIns="31075" rIns="62175" bIns="310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8" name="Google Shape;3048;p328"/>
          <p:cNvSpPr/>
          <p:nvPr/>
        </p:nvSpPr>
        <p:spPr>
          <a:xfrm>
            <a:off x="2915182" y="797480"/>
            <a:ext cx="5635228" cy="3995738"/>
          </a:xfrm>
          <a:custGeom>
            <a:avLst/>
            <a:gdLst/>
            <a:ahLst/>
            <a:cxnLst/>
            <a:rect l="l" t="t" r="r" b="b"/>
            <a:pathLst>
              <a:path w="9016365" h="6393180" extrusionOk="0">
                <a:moveTo>
                  <a:pt x="5599938" y="5257"/>
                </a:moveTo>
                <a:lnTo>
                  <a:pt x="5599658" y="2857"/>
                </a:lnTo>
                <a:lnTo>
                  <a:pt x="5598973" y="1739"/>
                </a:lnTo>
                <a:lnTo>
                  <a:pt x="5596915" y="292"/>
                </a:lnTo>
                <a:lnTo>
                  <a:pt x="5595658" y="0"/>
                </a:lnTo>
                <a:lnTo>
                  <a:pt x="1050886" y="800519"/>
                </a:lnTo>
                <a:lnTo>
                  <a:pt x="1049032" y="802005"/>
                </a:lnTo>
                <a:lnTo>
                  <a:pt x="1048143" y="804214"/>
                </a:lnTo>
                <a:lnTo>
                  <a:pt x="1048435" y="806475"/>
                </a:lnTo>
                <a:lnTo>
                  <a:pt x="1048994" y="807389"/>
                </a:lnTo>
                <a:lnTo>
                  <a:pt x="1050658" y="808723"/>
                </a:lnTo>
                <a:lnTo>
                  <a:pt x="1051699" y="809078"/>
                </a:lnTo>
                <a:lnTo>
                  <a:pt x="1052766" y="809040"/>
                </a:lnTo>
                <a:lnTo>
                  <a:pt x="1053655" y="809040"/>
                </a:lnTo>
                <a:lnTo>
                  <a:pt x="5596610" y="9207"/>
                </a:lnTo>
                <a:lnTo>
                  <a:pt x="5598198" y="8369"/>
                </a:lnTo>
                <a:lnTo>
                  <a:pt x="5599392" y="6997"/>
                </a:lnTo>
                <a:lnTo>
                  <a:pt x="5599938" y="5257"/>
                </a:lnTo>
                <a:close/>
              </a:path>
              <a:path w="9016365" h="6393180" extrusionOk="0">
                <a:moveTo>
                  <a:pt x="9015844" y="4966817"/>
                </a:moveTo>
                <a:lnTo>
                  <a:pt x="9012771" y="4956213"/>
                </a:lnTo>
                <a:lnTo>
                  <a:pt x="9011425" y="4956213"/>
                </a:lnTo>
                <a:lnTo>
                  <a:pt x="9010790" y="4956365"/>
                </a:lnTo>
                <a:lnTo>
                  <a:pt x="9010155" y="4956619"/>
                </a:lnTo>
                <a:lnTo>
                  <a:pt x="9006548" y="4957521"/>
                </a:lnTo>
                <a:lnTo>
                  <a:pt x="9006548" y="4966817"/>
                </a:lnTo>
                <a:lnTo>
                  <a:pt x="9006548" y="5309946"/>
                </a:lnTo>
                <a:lnTo>
                  <a:pt x="5458599" y="6381674"/>
                </a:lnTo>
                <a:lnTo>
                  <a:pt x="5458599" y="6213310"/>
                </a:lnTo>
                <a:lnTo>
                  <a:pt x="5740489" y="6131928"/>
                </a:lnTo>
                <a:lnTo>
                  <a:pt x="5741390" y="6131585"/>
                </a:lnTo>
                <a:lnTo>
                  <a:pt x="5742216" y="6130950"/>
                </a:lnTo>
                <a:lnTo>
                  <a:pt x="5742737" y="6130125"/>
                </a:lnTo>
                <a:lnTo>
                  <a:pt x="5743333" y="6129337"/>
                </a:lnTo>
                <a:lnTo>
                  <a:pt x="5743638" y="6128410"/>
                </a:lnTo>
                <a:lnTo>
                  <a:pt x="5743676" y="5959500"/>
                </a:lnTo>
                <a:lnTo>
                  <a:pt x="6015037" y="5884443"/>
                </a:lnTo>
                <a:lnTo>
                  <a:pt x="6015748" y="5884367"/>
                </a:lnTo>
                <a:lnTo>
                  <a:pt x="6016295" y="5884138"/>
                </a:lnTo>
                <a:lnTo>
                  <a:pt x="6016790" y="5884037"/>
                </a:lnTo>
                <a:lnTo>
                  <a:pt x="6017641" y="5883478"/>
                </a:lnTo>
                <a:lnTo>
                  <a:pt x="6018898" y="5881890"/>
                </a:lnTo>
                <a:lnTo>
                  <a:pt x="6019216" y="5880900"/>
                </a:lnTo>
                <a:lnTo>
                  <a:pt x="6019190" y="5707253"/>
                </a:lnTo>
                <a:lnTo>
                  <a:pt x="9006548" y="4966817"/>
                </a:lnTo>
                <a:lnTo>
                  <a:pt x="9006548" y="4957521"/>
                </a:lnTo>
                <a:lnTo>
                  <a:pt x="6013386" y="5699176"/>
                </a:lnTo>
                <a:lnTo>
                  <a:pt x="6009233" y="5698680"/>
                </a:lnTo>
                <a:lnTo>
                  <a:pt x="6009233" y="5874753"/>
                </a:lnTo>
                <a:lnTo>
                  <a:pt x="5991530" y="5872429"/>
                </a:lnTo>
                <a:lnTo>
                  <a:pt x="5991530" y="5881433"/>
                </a:lnTo>
                <a:lnTo>
                  <a:pt x="5738279" y="5951461"/>
                </a:lnTo>
                <a:lnTo>
                  <a:pt x="5733681" y="5950839"/>
                </a:lnTo>
                <a:lnTo>
                  <a:pt x="5733681" y="6122238"/>
                </a:lnTo>
                <a:lnTo>
                  <a:pt x="5717032" y="6119812"/>
                </a:lnTo>
                <a:lnTo>
                  <a:pt x="5717032" y="6128842"/>
                </a:lnTo>
                <a:lnTo>
                  <a:pt x="5452719" y="6205613"/>
                </a:lnTo>
                <a:lnTo>
                  <a:pt x="5451754" y="6205829"/>
                </a:lnTo>
                <a:lnTo>
                  <a:pt x="5449367" y="6205512"/>
                </a:lnTo>
                <a:lnTo>
                  <a:pt x="5449367" y="6382398"/>
                </a:lnTo>
                <a:lnTo>
                  <a:pt x="9144" y="5507101"/>
                </a:lnTo>
                <a:lnTo>
                  <a:pt x="9144" y="5382946"/>
                </a:lnTo>
                <a:lnTo>
                  <a:pt x="5449341" y="6214745"/>
                </a:lnTo>
                <a:lnTo>
                  <a:pt x="5449367" y="6382398"/>
                </a:lnTo>
                <a:lnTo>
                  <a:pt x="5449367" y="6205512"/>
                </a:lnTo>
                <a:lnTo>
                  <a:pt x="33299" y="5378374"/>
                </a:lnTo>
                <a:lnTo>
                  <a:pt x="316306" y="5341734"/>
                </a:lnTo>
                <a:lnTo>
                  <a:pt x="5717032" y="6128842"/>
                </a:lnTo>
                <a:lnTo>
                  <a:pt x="5717032" y="6119812"/>
                </a:lnTo>
                <a:lnTo>
                  <a:pt x="321157" y="5333289"/>
                </a:lnTo>
                <a:lnTo>
                  <a:pt x="321157" y="5218646"/>
                </a:lnTo>
                <a:lnTo>
                  <a:pt x="5733669" y="5960008"/>
                </a:lnTo>
                <a:lnTo>
                  <a:pt x="5733681" y="6122238"/>
                </a:lnTo>
                <a:lnTo>
                  <a:pt x="5733681" y="5950839"/>
                </a:lnTo>
                <a:lnTo>
                  <a:pt x="350875" y="5213413"/>
                </a:lnTo>
                <a:lnTo>
                  <a:pt x="627697" y="5176723"/>
                </a:lnTo>
                <a:lnTo>
                  <a:pt x="5991530" y="5881433"/>
                </a:lnTo>
                <a:lnTo>
                  <a:pt x="5991530" y="5872429"/>
                </a:lnTo>
                <a:lnTo>
                  <a:pt x="632307" y="5168074"/>
                </a:lnTo>
                <a:lnTo>
                  <a:pt x="632307" y="5059731"/>
                </a:lnTo>
                <a:lnTo>
                  <a:pt x="6009208" y="5707583"/>
                </a:lnTo>
                <a:lnTo>
                  <a:pt x="6009233" y="5874753"/>
                </a:lnTo>
                <a:lnTo>
                  <a:pt x="6009233" y="5698680"/>
                </a:lnTo>
                <a:lnTo>
                  <a:pt x="628484" y="5049990"/>
                </a:lnTo>
                <a:lnTo>
                  <a:pt x="627164" y="5050002"/>
                </a:lnTo>
                <a:lnTo>
                  <a:pt x="625906" y="5050434"/>
                </a:lnTo>
                <a:lnTo>
                  <a:pt x="623912" y="5052034"/>
                </a:lnTo>
                <a:lnTo>
                  <a:pt x="623341" y="5053241"/>
                </a:lnTo>
                <a:lnTo>
                  <a:pt x="623277" y="5168189"/>
                </a:lnTo>
                <a:lnTo>
                  <a:pt x="316217" y="5208854"/>
                </a:lnTo>
                <a:lnTo>
                  <a:pt x="315442" y="5208854"/>
                </a:lnTo>
                <a:lnTo>
                  <a:pt x="315074" y="5209006"/>
                </a:lnTo>
                <a:lnTo>
                  <a:pt x="314883" y="5209032"/>
                </a:lnTo>
                <a:lnTo>
                  <a:pt x="314464" y="5209273"/>
                </a:lnTo>
                <a:lnTo>
                  <a:pt x="314286" y="5209337"/>
                </a:lnTo>
                <a:lnTo>
                  <a:pt x="313893" y="5209578"/>
                </a:lnTo>
                <a:lnTo>
                  <a:pt x="312724" y="5210937"/>
                </a:lnTo>
                <a:lnTo>
                  <a:pt x="312597" y="5211064"/>
                </a:lnTo>
                <a:lnTo>
                  <a:pt x="312470" y="5211229"/>
                </a:lnTo>
                <a:lnTo>
                  <a:pt x="312280" y="5211762"/>
                </a:lnTo>
                <a:lnTo>
                  <a:pt x="312102" y="5212181"/>
                </a:lnTo>
                <a:lnTo>
                  <a:pt x="312102" y="5212308"/>
                </a:lnTo>
                <a:lnTo>
                  <a:pt x="312102" y="5214505"/>
                </a:lnTo>
                <a:lnTo>
                  <a:pt x="312102" y="5333238"/>
                </a:lnTo>
                <a:lnTo>
                  <a:pt x="3911" y="5373167"/>
                </a:lnTo>
                <a:lnTo>
                  <a:pt x="2235" y="5373687"/>
                </a:lnTo>
                <a:lnTo>
                  <a:pt x="1905" y="5374005"/>
                </a:lnTo>
                <a:lnTo>
                  <a:pt x="1676" y="5374081"/>
                </a:lnTo>
                <a:lnTo>
                  <a:pt x="711" y="5375059"/>
                </a:lnTo>
                <a:lnTo>
                  <a:pt x="546" y="5375275"/>
                </a:lnTo>
                <a:lnTo>
                  <a:pt x="355" y="5375884"/>
                </a:lnTo>
                <a:lnTo>
                  <a:pt x="139" y="5376367"/>
                </a:lnTo>
                <a:lnTo>
                  <a:pt x="127" y="5376557"/>
                </a:lnTo>
                <a:lnTo>
                  <a:pt x="0" y="5376989"/>
                </a:lnTo>
                <a:lnTo>
                  <a:pt x="127" y="5379059"/>
                </a:lnTo>
                <a:lnTo>
                  <a:pt x="50" y="5512066"/>
                </a:lnTo>
                <a:lnTo>
                  <a:pt x="444" y="5513133"/>
                </a:lnTo>
                <a:lnTo>
                  <a:pt x="1866" y="5514784"/>
                </a:lnTo>
                <a:lnTo>
                  <a:pt x="2870" y="5515343"/>
                </a:lnTo>
                <a:lnTo>
                  <a:pt x="5450649" y="6391783"/>
                </a:lnTo>
                <a:lnTo>
                  <a:pt x="5451335" y="6392329"/>
                </a:lnTo>
                <a:lnTo>
                  <a:pt x="5452249" y="6392596"/>
                </a:lnTo>
                <a:lnTo>
                  <a:pt x="5453177" y="6392596"/>
                </a:lnTo>
                <a:lnTo>
                  <a:pt x="5454066" y="6392329"/>
                </a:lnTo>
                <a:lnTo>
                  <a:pt x="5455945" y="6392329"/>
                </a:lnTo>
                <a:lnTo>
                  <a:pt x="5457114" y="6391846"/>
                </a:lnTo>
                <a:lnTo>
                  <a:pt x="5457545" y="6391427"/>
                </a:lnTo>
                <a:lnTo>
                  <a:pt x="5489816" y="6381674"/>
                </a:lnTo>
                <a:lnTo>
                  <a:pt x="9012441" y="5316982"/>
                </a:lnTo>
                <a:lnTo>
                  <a:pt x="9013431" y="5316766"/>
                </a:lnTo>
                <a:lnTo>
                  <a:pt x="9014308" y="5316220"/>
                </a:lnTo>
                <a:lnTo>
                  <a:pt x="9014904" y="5315432"/>
                </a:lnTo>
                <a:lnTo>
                  <a:pt x="9015552" y="5314658"/>
                </a:lnTo>
                <a:lnTo>
                  <a:pt x="9015844" y="5313642"/>
                </a:lnTo>
                <a:lnTo>
                  <a:pt x="9015844" y="4966817"/>
                </a:lnTo>
                <a:close/>
              </a:path>
            </a:pathLst>
          </a:custGeom>
          <a:solidFill>
            <a:srgbClr val="A8AFB6">
              <a:alpha val="19610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49" name="Google Shape;3049;p328"/>
          <p:cNvSpPr/>
          <p:nvPr/>
        </p:nvSpPr>
        <p:spPr>
          <a:xfrm>
            <a:off x="2583247" y="797486"/>
            <a:ext cx="6299100" cy="37593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50" name="Google Shape;3050;p328"/>
          <p:cNvSpPr/>
          <p:nvPr/>
        </p:nvSpPr>
        <p:spPr>
          <a:xfrm>
            <a:off x="6359835" y="968146"/>
            <a:ext cx="9922" cy="3201988"/>
          </a:xfrm>
          <a:custGeom>
            <a:avLst/>
            <a:gdLst/>
            <a:ahLst/>
            <a:cxnLst/>
            <a:rect l="l" t="t" r="r" b="b"/>
            <a:pathLst>
              <a:path w="15875" h="5123180" extrusionOk="0">
                <a:moveTo>
                  <a:pt x="10261" y="0"/>
                </a:moveTo>
                <a:lnTo>
                  <a:pt x="8521" y="596"/>
                </a:lnTo>
                <a:lnTo>
                  <a:pt x="7162" y="1866"/>
                </a:lnTo>
                <a:lnTo>
                  <a:pt x="6388" y="3530"/>
                </a:lnTo>
                <a:lnTo>
                  <a:pt x="0" y="5119230"/>
                </a:lnTo>
                <a:lnTo>
                  <a:pt x="482" y="5120335"/>
                </a:lnTo>
                <a:lnTo>
                  <a:pt x="2159" y="5122075"/>
                </a:lnTo>
                <a:lnTo>
                  <a:pt x="3314" y="5122570"/>
                </a:lnTo>
                <a:lnTo>
                  <a:pt x="4508" y="5122570"/>
                </a:lnTo>
                <a:lnTo>
                  <a:pt x="5626" y="5122570"/>
                </a:lnTo>
                <a:lnTo>
                  <a:pt x="15443" y="4152"/>
                </a:lnTo>
                <a:lnTo>
                  <a:pt x="14922" y="2387"/>
                </a:lnTo>
                <a:lnTo>
                  <a:pt x="13741" y="939"/>
                </a:lnTo>
                <a:lnTo>
                  <a:pt x="12115" y="139"/>
                </a:lnTo>
                <a:lnTo>
                  <a:pt x="10261" y="0"/>
                </a:lnTo>
                <a:close/>
              </a:path>
            </a:pathLst>
          </a:custGeom>
          <a:solidFill>
            <a:srgbClr val="A8AFB6">
              <a:alpha val="19610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51" name="Google Shape;3051;p328"/>
          <p:cNvSpPr txBox="1"/>
          <p:nvPr/>
        </p:nvSpPr>
        <p:spPr>
          <a:xfrm>
            <a:off x="426000" y="2897325"/>
            <a:ext cx="4309200" cy="7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Bridging the gap between</a:t>
            </a:r>
            <a:endParaRPr sz="2000" b="1">
              <a:solidFill>
                <a:srgbClr val="EC75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FINANCE and FIELD </a:t>
            </a:r>
            <a:endParaRPr sz="2000" b="1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052" name="Google Shape;3052;p328"/>
          <p:cNvSpPr/>
          <p:nvPr/>
        </p:nvSpPr>
        <p:spPr>
          <a:xfrm>
            <a:off x="441025" y="350700"/>
            <a:ext cx="1171500" cy="8820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3" name="Google Shape;3053;p328"/>
          <p:cNvSpPr/>
          <p:nvPr/>
        </p:nvSpPr>
        <p:spPr>
          <a:xfrm>
            <a:off x="2449290" y="4474948"/>
            <a:ext cx="1835150" cy="241697"/>
          </a:xfrm>
          <a:custGeom>
            <a:avLst/>
            <a:gdLst/>
            <a:ahLst/>
            <a:cxnLst/>
            <a:rect l="l" t="t" r="r" b="b"/>
            <a:pathLst>
              <a:path w="2936240" h="386715" extrusionOk="0">
                <a:moveTo>
                  <a:pt x="0" y="386295"/>
                </a:moveTo>
                <a:lnTo>
                  <a:pt x="2936189" y="386295"/>
                </a:lnTo>
                <a:lnTo>
                  <a:pt x="2936189" y="0"/>
                </a:lnTo>
                <a:lnTo>
                  <a:pt x="0" y="0"/>
                </a:lnTo>
                <a:lnTo>
                  <a:pt x="0" y="386295"/>
                </a:lnTo>
                <a:close/>
              </a:path>
            </a:pathLst>
          </a:custGeom>
          <a:solidFill>
            <a:srgbClr val="1E1E1E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054" name="Google Shape;3054;p328"/>
          <p:cNvGrpSpPr/>
          <p:nvPr/>
        </p:nvGrpSpPr>
        <p:grpSpPr>
          <a:xfrm>
            <a:off x="459740" y="4470987"/>
            <a:ext cx="3828653" cy="249634"/>
            <a:chOff x="2745740" y="4470987"/>
            <a:chExt cx="3828653" cy="249634"/>
          </a:xfrm>
        </p:grpSpPr>
        <p:sp>
          <p:nvSpPr>
            <p:cNvPr id="3055" name="Google Shape;3055;p328"/>
            <p:cNvSpPr/>
            <p:nvPr/>
          </p:nvSpPr>
          <p:spPr>
            <a:xfrm>
              <a:off x="2745740" y="4470987"/>
              <a:ext cx="3828653" cy="249634"/>
            </a:xfrm>
            <a:custGeom>
              <a:avLst/>
              <a:gdLst/>
              <a:ahLst/>
              <a:cxnLst/>
              <a:rect l="l" t="t" r="r" b="b"/>
              <a:pathLst>
                <a:path w="6125845" h="399415" extrusionOk="0">
                  <a:moveTo>
                    <a:pt x="6125819" y="330"/>
                  </a:moveTo>
                  <a:lnTo>
                    <a:pt x="3183280" y="330"/>
                  </a:lnTo>
                  <a:lnTo>
                    <a:pt x="3183280" y="0"/>
                  </a:lnTo>
                  <a:lnTo>
                    <a:pt x="0" y="0"/>
                  </a:lnTo>
                  <a:lnTo>
                    <a:pt x="0" y="399110"/>
                  </a:lnTo>
                  <a:lnTo>
                    <a:pt x="6125819" y="399110"/>
                  </a:lnTo>
                  <a:lnTo>
                    <a:pt x="6125819" y="386410"/>
                  </a:lnTo>
                  <a:lnTo>
                    <a:pt x="3183280" y="386410"/>
                  </a:lnTo>
                  <a:lnTo>
                    <a:pt x="3183280" y="13030"/>
                  </a:lnTo>
                  <a:lnTo>
                    <a:pt x="6113119" y="13030"/>
                  </a:lnTo>
                  <a:lnTo>
                    <a:pt x="6113119" y="386295"/>
                  </a:lnTo>
                  <a:lnTo>
                    <a:pt x="6125819" y="386295"/>
                  </a:lnTo>
                  <a:lnTo>
                    <a:pt x="6125819" y="13030"/>
                  </a:lnTo>
                  <a:lnTo>
                    <a:pt x="6125819" y="12700"/>
                  </a:lnTo>
                  <a:lnTo>
                    <a:pt x="6125819" y="330"/>
                  </a:lnTo>
                  <a:close/>
                </a:path>
              </a:pathLst>
            </a:custGeom>
            <a:solidFill>
              <a:srgbClr val="EC753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3056" name="Google Shape;3056;p328"/>
            <p:cNvGrpSpPr/>
            <p:nvPr/>
          </p:nvGrpSpPr>
          <p:grpSpPr>
            <a:xfrm>
              <a:off x="2745740" y="4482754"/>
              <a:ext cx="3820750" cy="216300"/>
              <a:chOff x="2745740" y="4482754"/>
              <a:chExt cx="3820750" cy="216300"/>
            </a:xfrm>
          </p:grpSpPr>
          <p:sp>
            <p:nvSpPr>
              <p:cNvPr id="3057" name="Google Shape;3057;p328"/>
              <p:cNvSpPr txBox="1"/>
              <p:nvPr/>
            </p:nvSpPr>
            <p:spPr>
              <a:xfrm>
                <a:off x="4735290" y="4482754"/>
                <a:ext cx="1831200" cy="21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7950" rIns="0" bIns="0" anchor="t" anchorCtr="0">
                <a:noAutofit/>
              </a:bodyPr>
              <a:lstStyle/>
              <a:p>
                <a:pPr marL="1143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 b="1">
                    <a:solidFill>
                      <a:srgbClr val="FFFFFF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INTO A SMARTSITE</a:t>
                </a:r>
                <a:endParaRPr sz="1300"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058" name="Google Shape;3058;p328"/>
              <p:cNvSpPr/>
              <p:nvPr/>
            </p:nvSpPr>
            <p:spPr>
              <a:xfrm>
                <a:off x="6381856" y="4540841"/>
                <a:ext cx="85200" cy="43200"/>
              </a:xfrm>
              <a:prstGeom prst="rect">
                <a:avLst/>
              </a:prstGeom>
              <a:blipFill rotWithShape="1">
                <a:blip r:embed="rId5">
                  <a:alphaModFix/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059" name="Google Shape;3059;p328"/>
              <p:cNvSpPr txBox="1"/>
              <p:nvPr/>
            </p:nvSpPr>
            <p:spPr>
              <a:xfrm>
                <a:off x="2745740" y="4482754"/>
                <a:ext cx="1989900" cy="21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7950" rIns="0" bIns="0" anchor="t" anchorCtr="0">
                <a:noAutofit/>
              </a:bodyPr>
              <a:lstStyle/>
              <a:p>
                <a:pPr marL="2159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 b="1">
                    <a:solidFill>
                      <a:srgbClr val="FFFFFF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TURN YOUR JOBSITE</a:t>
                </a:r>
                <a:endParaRPr sz="1300"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pic>
        <p:nvPicPr>
          <p:cNvPr id="3060" name="Google Shape;3060;p3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6000" y="682949"/>
            <a:ext cx="1171476" cy="579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1" name="Google Shape;3061;p3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29250" y="682950"/>
            <a:ext cx="2808324" cy="57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2" name="Google Shape;3062;p3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97875" y="4530984"/>
            <a:ext cx="1171481" cy="24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3" name="Google Shape;3063;p328"/>
          <p:cNvPicPr preferRelativeResize="0"/>
          <p:nvPr/>
        </p:nvPicPr>
        <p:blipFill rotWithShape="1">
          <a:blip r:embed="rId8">
            <a:alphaModFix/>
          </a:blip>
          <a:srcRect l="24958" t="23786" r="19725" b="31851"/>
          <a:stretch/>
        </p:blipFill>
        <p:spPr>
          <a:xfrm>
            <a:off x="1528350" y="765616"/>
            <a:ext cx="649075" cy="494836"/>
          </a:xfrm>
          <a:prstGeom prst="rect">
            <a:avLst/>
          </a:prstGeom>
          <a:noFill/>
          <a:ln>
            <a:noFill/>
          </a:ln>
        </p:spPr>
      </p:pic>
      <p:sp>
        <p:nvSpPr>
          <p:cNvPr id="3064" name="Google Shape;3064;p328"/>
          <p:cNvSpPr txBox="1"/>
          <p:nvPr/>
        </p:nvSpPr>
        <p:spPr>
          <a:xfrm>
            <a:off x="426000" y="1525725"/>
            <a:ext cx="48045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 Ultimate ERP-to-Jobsite</a:t>
            </a:r>
            <a:endParaRPr sz="28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Partnership </a:t>
            </a:r>
            <a:br>
              <a:rPr lang="en" sz="2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r>
              <a:rPr lang="en" sz="2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Born @ FUTURETECH</a:t>
            </a:r>
            <a:endParaRPr sz="2800" b="1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" name="Google Shape;3266;p337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7" name="Google Shape;3267;p337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268" name="Google Shape;3268;p337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269" name="Google Shape;3269;p337"/>
          <p:cNvSpPr txBox="1">
            <a:spLocks noGrp="1"/>
          </p:cNvSpPr>
          <p:nvPr>
            <p:ph type="title"/>
          </p:nvPr>
        </p:nvSpPr>
        <p:spPr>
          <a:xfrm>
            <a:off x="5631475" y="863300"/>
            <a:ext cx="3512400" cy="20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How do you represent that 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something?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270" name="Google Shape;3270;p337"/>
          <p:cNvCxnSpPr/>
          <p:nvPr/>
        </p:nvCxnSpPr>
        <p:spPr>
          <a:xfrm>
            <a:off x="4976450" y="1789975"/>
            <a:ext cx="594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71" name="Google Shape;3271;p337"/>
          <p:cNvSpPr txBox="1">
            <a:spLocks noGrp="1"/>
          </p:cNvSpPr>
          <p:nvPr>
            <p:ph type="title" idx="2"/>
          </p:nvPr>
        </p:nvSpPr>
        <p:spPr>
          <a:xfrm>
            <a:off x="351400" y="153325"/>
            <a:ext cx="52515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Industry </a:t>
            </a:r>
            <a:r>
              <a:rPr lang="en" sz="35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Goal</a:t>
            </a: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&amp;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Challenge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72" name="Google Shape;3272;p337"/>
          <p:cNvSpPr txBox="1"/>
          <p:nvPr/>
        </p:nvSpPr>
        <p:spPr>
          <a:xfrm>
            <a:off x="235850" y="1463025"/>
            <a:ext cx="49413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build </a:t>
            </a:r>
            <a:r>
              <a:rPr lang="en" sz="25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something</a:t>
            </a: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somewhere on time on budget and safely.</a:t>
            </a: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" name="Google Shape;3277;p338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8" name="Google Shape;3278;p338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279" name="Google Shape;3279;p338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280" name="Google Shape;3280;p338"/>
          <p:cNvSpPr txBox="1">
            <a:spLocks noGrp="1"/>
          </p:cNvSpPr>
          <p:nvPr>
            <p:ph type="title"/>
          </p:nvPr>
        </p:nvSpPr>
        <p:spPr>
          <a:xfrm>
            <a:off x="5631475" y="863300"/>
            <a:ext cx="3512400" cy="20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How do you represent that 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something?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281" name="Google Shape;3281;p338"/>
          <p:cNvCxnSpPr/>
          <p:nvPr/>
        </p:nvCxnSpPr>
        <p:spPr>
          <a:xfrm>
            <a:off x="4976450" y="1789975"/>
            <a:ext cx="594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82" name="Google Shape;3282;p338"/>
          <p:cNvSpPr txBox="1"/>
          <p:nvPr/>
        </p:nvSpPr>
        <p:spPr>
          <a:xfrm>
            <a:off x="5827100" y="3122175"/>
            <a:ext cx="32241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BIM</a:t>
            </a:r>
            <a:endParaRPr sz="20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Drawings &amp; Specs</a:t>
            </a:r>
            <a:endParaRPr sz="20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Schedules &amp; Budgets</a:t>
            </a:r>
            <a:endParaRPr sz="20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Bids &amp; Contracts</a:t>
            </a:r>
            <a:endParaRPr sz="20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Safety Plans</a:t>
            </a:r>
            <a:endParaRPr sz="20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283" name="Google Shape;3283;p338"/>
          <p:cNvCxnSpPr/>
          <p:nvPr/>
        </p:nvCxnSpPr>
        <p:spPr>
          <a:xfrm rot="10800000">
            <a:off x="5723150" y="2628125"/>
            <a:ext cx="0" cy="5481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284" name="Google Shape;3284;p3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6879" y="3249700"/>
            <a:ext cx="205351" cy="2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5" name="Google Shape;3285;p3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6879" y="3576481"/>
            <a:ext cx="205351" cy="2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6" name="Google Shape;3286;p3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6879" y="3881281"/>
            <a:ext cx="205351" cy="2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7" name="Google Shape;3287;p3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6879" y="4186081"/>
            <a:ext cx="205351" cy="21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8" name="Google Shape;3288;p3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6879" y="4490881"/>
            <a:ext cx="205351" cy="2122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9" name="Google Shape;3289;p338"/>
          <p:cNvSpPr txBox="1"/>
          <p:nvPr/>
        </p:nvSpPr>
        <p:spPr>
          <a:xfrm>
            <a:off x="2861325" y="3721300"/>
            <a:ext cx="2560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By focused data efforts in the </a:t>
            </a:r>
            <a:r>
              <a:rPr lang="en" sz="2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back office</a:t>
            </a:r>
            <a:r>
              <a:rPr lang="en" sz="16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600" b="1">
              <a:solidFill>
                <a:srgbClr val="EC753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90" name="Google Shape;3290;p338"/>
          <p:cNvSpPr txBox="1">
            <a:spLocks noGrp="1"/>
          </p:cNvSpPr>
          <p:nvPr>
            <p:ph type="title" idx="2"/>
          </p:nvPr>
        </p:nvSpPr>
        <p:spPr>
          <a:xfrm>
            <a:off x="351400" y="153325"/>
            <a:ext cx="52515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Industry </a:t>
            </a:r>
            <a:r>
              <a:rPr lang="en" sz="35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Goal</a:t>
            </a: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&amp;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Challenge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91" name="Google Shape;3291;p338"/>
          <p:cNvSpPr txBox="1"/>
          <p:nvPr/>
        </p:nvSpPr>
        <p:spPr>
          <a:xfrm>
            <a:off x="235850" y="1463025"/>
            <a:ext cx="49413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build </a:t>
            </a:r>
            <a:r>
              <a:rPr lang="en" sz="25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something</a:t>
            </a: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somewhere on time on budget and safely.</a:t>
            </a: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6" name="Google Shape;3296;p339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7" name="Google Shape;3297;p339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298" name="Google Shape;3298;p339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299" name="Google Shape;3299;p339"/>
          <p:cNvSpPr txBox="1">
            <a:spLocks noGrp="1"/>
          </p:cNvSpPr>
          <p:nvPr>
            <p:ph type="title"/>
          </p:nvPr>
        </p:nvSpPr>
        <p:spPr>
          <a:xfrm>
            <a:off x="5631475" y="558500"/>
            <a:ext cx="3512400" cy="20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How do you build that something somewhere?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300" name="Google Shape;3300;p339"/>
          <p:cNvCxnSpPr/>
          <p:nvPr/>
        </p:nvCxnSpPr>
        <p:spPr>
          <a:xfrm>
            <a:off x="4976450" y="1789975"/>
            <a:ext cx="594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01" name="Google Shape;3301;p339"/>
          <p:cNvSpPr txBox="1">
            <a:spLocks noGrp="1"/>
          </p:cNvSpPr>
          <p:nvPr>
            <p:ph type="title" idx="2"/>
          </p:nvPr>
        </p:nvSpPr>
        <p:spPr>
          <a:xfrm>
            <a:off x="351400" y="153325"/>
            <a:ext cx="52515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Industry Goal &amp;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Challenge</a:t>
            </a:r>
            <a:endParaRPr sz="3500" b="1" u="sng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02" name="Google Shape;3302;p339"/>
          <p:cNvSpPr txBox="1"/>
          <p:nvPr/>
        </p:nvSpPr>
        <p:spPr>
          <a:xfrm>
            <a:off x="235850" y="1463025"/>
            <a:ext cx="49413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build something </a:t>
            </a:r>
            <a:r>
              <a:rPr lang="en" sz="25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somewhere</a:t>
            </a: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on time on budget and safely.</a:t>
            </a: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7" name="Google Shape;3307;p340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8" name="Google Shape;3308;p340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309" name="Google Shape;3309;p340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10" name="Google Shape;3310;p340"/>
          <p:cNvCxnSpPr/>
          <p:nvPr/>
        </p:nvCxnSpPr>
        <p:spPr>
          <a:xfrm>
            <a:off x="4976450" y="1789975"/>
            <a:ext cx="594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311" name="Google Shape;3311;p340"/>
          <p:cNvGrpSpPr/>
          <p:nvPr/>
        </p:nvGrpSpPr>
        <p:grpSpPr>
          <a:xfrm>
            <a:off x="5626879" y="2932925"/>
            <a:ext cx="3055619" cy="1748944"/>
            <a:chOff x="5626879" y="2932925"/>
            <a:chExt cx="3055619" cy="1748944"/>
          </a:xfrm>
        </p:grpSpPr>
        <p:cxnSp>
          <p:nvCxnSpPr>
            <p:cNvPr id="3312" name="Google Shape;3312;p340"/>
            <p:cNvCxnSpPr/>
            <p:nvPr/>
          </p:nvCxnSpPr>
          <p:spPr>
            <a:xfrm rot="10800000">
              <a:off x="5723150" y="2932925"/>
              <a:ext cx="0" cy="5481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13" name="Google Shape;3313;p340"/>
            <p:cNvSpPr txBox="1"/>
            <p:nvPr/>
          </p:nvSpPr>
          <p:spPr>
            <a:xfrm>
              <a:off x="5827098" y="3419769"/>
              <a:ext cx="2855400" cy="126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rgbClr val="EC7531"/>
                  </a:solidFill>
                  <a:latin typeface="Roboto"/>
                  <a:ea typeface="Roboto"/>
                  <a:cs typeface="Roboto"/>
                  <a:sym typeface="Roboto"/>
                </a:rPr>
                <a:t>By shifting efforts from the back office to the </a:t>
              </a:r>
              <a:r>
                <a:rPr lang="en" sz="3000"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jobsite</a:t>
              </a:r>
              <a:r>
                <a:rPr lang="en" sz="2000" b="1">
                  <a:solidFill>
                    <a:srgbClr val="EC7531"/>
                  </a:solidFill>
                  <a:latin typeface="Roboto"/>
                  <a:ea typeface="Roboto"/>
                  <a:cs typeface="Roboto"/>
                  <a:sym typeface="Roboto"/>
                </a:rPr>
                <a:t>. </a:t>
              </a:r>
              <a:endParaRPr sz="2000" b="1">
                <a:solidFill>
                  <a:srgbClr val="EC753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pic>
          <p:nvPicPr>
            <p:cNvPr id="3314" name="Google Shape;3314;p3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626879" y="3554500"/>
              <a:ext cx="205351" cy="212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15" name="Google Shape;3315;p340"/>
          <p:cNvSpPr txBox="1"/>
          <p:nvPr/>
        </p:nvSpPr>
        <p:spPr>
          <a:xfrm>
            <a:off x="2125575" y="3461324"/>
            <a:ext cx="34485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CHALLENGE:</a:t>
            </a:r>
            <a:r>
              <a:rPr lang="en" sz="1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6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To effectively bridge the data gap from the </a:t>
            </a:r>
            <a:r>
              <a:rPr lang="en" sz="17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Jobsite to the Back Office</a:t>
            </a:r>
            <a:r>
              <a:rPr lang="en" sz="1700" b="1" u="sng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1700" b="1" u="sng">
              <a:solidFill>
                <a:srgbClr val="EC75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16" name="Google Shape;3316;p340"/>
          <p:cNvSpPr txBox="1">
            <a:spLocks noGrp="1"/>
          </p:cNvSpPr>
          <p:nvPr>
            <p:ph type="title"/>
          </p:nvPr>
        </p:nvSpPr>
        <p:spPr>
          <a:xfrm>
            <a:off x="5631475" y="558500"/>
            <a:ext cx="3512400" cy="20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How do you build that something somewhere?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17" name="Google Shape;3317;p340"/>
          <p:cNvSpPr txBox="1">
            <a:spLocks noGrp="1"/>
          </p:cNvSpPr>
          <p:nvPr>
            <p:ph type="title" idx="2"/>
          </p:nvPr>
        </p:nvSpPr>
        <p:spPr>
          <a:xfrm>
            <a:off x="351400" y="153325"/>
            <a:ext cx="52515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Industry Goal &amp;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Challenge</a:t>
            </a:r>
            <a:endParaRPr sz="3500" b="1" u="sng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18" name="Google Shape;3318;p340"/>
          <p:cNvSpPr txBox="1"/>
          <p:nvPr/>
        </p:nvSpPr>
        <p:spPr>
          <a:xfrm>
            <a:off x="235850" y="1463025"/>
            <a:ext cx="49413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build something </a:t>
            </a:r>
            <a:r>
              <a:rPr lang="en" sz="25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somewhere</a:t>
            </a: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on time on budget and safely.</a:t>
            </a: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3" name="Google Shape;3323;p341"/>
          <p:cNvPicPr preferRelativeResize="0"/>
          <p:nvPr/>
        </p:nvPicPr>
        <p:blipFill rotWithShape="1">
          <a:blip r:embed="rId3">
            <a:alphaModFix amt="12000"/>
          </a:blip>
          <a:srcRect l="25749" b="10031"/>
          <a:stretch/>
        </p:blipFill>
        <p:spPr>
          <a:xfrm>
            <a:off x="0" y="220850"/>
            <a:ext cx="5767875" cy="4627648"/>
          </a:xfrm>
          <a:prstGeom prst="rect">
            <a:avLst/>
          </a:prstGeom>
          <a:noFill/>
          <a:ln>
            <a:noFill/>
          </a:ln>
        </p:spPr>
      </p:pic>
      <p:sp>
        <p:nvSpPr>
          <p:cNvPr id="3324" name="Google Shape;3324;p341"/>
          <p:cNvSpPr txBox="1"/>
          <p:nvPr/>
        </p:nvSpPr>
        <p:spPr>
          <a:xfrm>
            <a:off x="6428250" y="1427275"/>
            <a:ext cx="298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25" name="Google Shape;3325;p341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 flipH="1">
            <a:off x="360355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326" name="Google Shape;3326;p341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7" name="Google Shape;3327;p341"/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 rot="10800000">
            <a:off x="7040018" y="-328107"/>
            <a:ext cx="2278482" cy="2278482"/>
          </a:xfrm>
          <a:prstGeom prst="rect">
            <a:avLst/>
          </a:prstGeom>
          <a:noFill/>
          <a:ln>
            <a:noFill/>
          </a:ln>
        </p:spPr>
      </p:pic>
      <p:sp>
        <p:nvSpPr>
          <p:cNvPr id="3328" name="Google Shape;3328;p341"/>
          <p:cNvSpPr txBox="1"/>
          <p:nvPr/>
        </p:nvSpPr>
        <p:spPr>
          <a:xfrm>
            <a:off x="4356357" y="787275"/>
            <a:ext cx="4776000" cy="21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It’s estimated that construction teams in the US alone will lose </a:t>
            </a:r>
            <a:r>
              <a:rPr lang="en" sz="29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$177 billion!</a:t>
            </a: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non-productive labor activities. The loss includes looking for project data &amp; information, conflict resolution and dealing with mistakes &amp; rework, especially between the</a:t>
            </a:r>
            <a:r>
              <a:rPr lang="en" sz="15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FIELD and FINANCE teams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3329" name="Google Shape;3329;p341"/>
          <p:cNvSpPr txBox="1"/>
          <p:nvPr/>
        </p:nvSpPr>
        <p:spPr>
          <a:xfrm>
            <a:off x="6661975" y="4315225"/>
            <a:ext cx="12624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rgbClr val="1A1A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Source: McKinsey &amp; Company</a:t>
            </a:r>
            <a:endParaRPr sz="700">
              <a:solidFill>
                <a:srgbClr val="1A1A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330" name="Google Shape;3330;p34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331" name="Google Shape;3331;p34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332" name="Google Shape;3332;p341"/>
            <p:cNvSpPr txBox="1"/>
            <p:nvPr/>
          </p:nvSpPr>
          <p:spPr>
            <a:xfrm>
              <a:off x="8054325" y="4902950"/>
              <a:ext cx="8970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© 2023 smartapp.com</a:t>
              </a:r>
              <a:endParaRPr sz="6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333" name="Google Shape;3333;p34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334" name="Google Shape;3334;p34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335" name="Google Shape;3335;p34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36" name="Google Shape;3336;p34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37" name="Google Shape;3337;p34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338" name="Google Shape;3338;p341"/>
          <p:cNvSpPr txBox="1">
            <a:spLocks noGrp="1"/>
          </p:cNvSpPr>
          <p:nvPr>
            <p:ph type="title"/>
          </p:nvPr>
        </p:nvSpPr>
        <p:spPr>
          <a:xfrm>
            <a:off x="426439" y="315212"/>
            <a:ext cx="8133600" cy="4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EC&amp;O Market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today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3" name="Google Shape;3343;p342"/>
          <p:cNvPicPr preferRelativeResize="0"/>
          <p:nvPr/>
        </p:nvPicPr>
        <p:blipFill rotWithShape="1">
          <a:blip r:embed="rId3">
            <a:alphaModFix amt="12000"/>
          </a:blip>
          <a:srcRect l="25749" b="10031"/>
          <a:stretch/>
        </p:blipFill>
        <p:spPr>
          <a:xfrm>
            <a:off x="0" y="220850"/>
            <a:ext cx="5767875" cy="4627648"/>
          </a:xfrm>
          <a:prstGeom prst="rect">
            <a:avLst/>
          </a:prstGeom>
          <a:noFill/>
          <a:ln>
            <a:noFill/>
          </a:ln>
        </p:spPr>
      </p:pic>
      <p:sp>
        <p:nvSpPr>
          <p:cNvPr id="3344" name="Google Shape;3344;p342"/>
          <p:cNvSpPr txBox="1"/>
          <p:nvPr/>
        </p:nvSpPr>
        <p:spPr>
          <a:xfrm>
            <a:off x="6428250" y="1427275"/>
            <a:ext cx="298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3345" name="Google Shape;3345;p342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 flipH="1">
            <a:off x="360355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346" name="Google Shape;3346;p342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7" name="Google Shape;3347;p342"/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 rot="10800000">
            <a:off x="7040018" y="-328107"/>
            <a:ext cx="2278482" cy="2278482"/>
          </a:xfrm>
          <a:prstGeom prst="rect">
            <a:avLst/>
          </a:prstGeom>
          <a:noFill/>
          <a:ln>
            <a:noFill/>
          </a:ln>
        </p:spPr>
      </p:pic>
      <p:sp>
        <p:nvSpPr>
          <p:cNvPr id="3348" name="Google Shape;3348;p342"/>
          <p:cNvSpPr/>
          <p:nvPr/>
        </p:nvSpPr>
        <p:spPr>
          <a:xfrm>
            <a:off x="351600" y="502425"/>
            <a:ext cx="2954700" cy="10209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9" name="Google Shape;3349;p342"/>
          <p:cNvSpPr txBox="1"/>
          <p:nvPr/>
        </p:nvSpPr>
        <p:spPr>
          <a:xfrm>
            <a:off x="442950" y="621975"/>
            <a:ext cx="27720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Project Owners are likely overpaying for projects due to poor productivity.</a:t>
            </a: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350" name="Google Shape;3350;p342"/>
          <p:cNvSpPr txBox="1"/>
          <p:nvPr/>
        </p:nvSpPr>
        <p:spPr>
          <a:xfrm>
            <a:off x="6661975" y="4315225"/>
            <a:ext cx="12624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rgbClr val="1A1A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Source: McKinsey &amp; Company</a:t>
            </a:r>
            <a:endParaRPr sz="700">
              <a:solidFill>
                <a:srgbClr val="1A1A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351" name="Google Shape;3351;p34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352" name="Google Shape;3352;p34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353" name="Google Shape;3353;p34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354" name="Google Shape;3354;p34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355" name="Google Shape;3355;p34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56" name="Google Shape;3356;p34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57" name="Google Shape;3357;p34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cxnSp>
        <p:nvCxnSpPr>
          <p:cNvPr id="3358" name="Google Shape;3358;p342"/>
          <p:cNvCxnSpPr/>
          <p:nvPr/>
        </p:nvCxnSpPr>
        <p:spPr>
          <a:xfrm rot="10800000">
            <a:off x="3306357" y="1012875"/>
            <a:ext cx="1050000" cy="1044300"/>
          </a:xfrm>
          <a:prstGeom prst="curvedConnector3">
            <a:avLst>
              <a:gd name="adj1" fmla="val 50003"/>
            </a:avLst>
          </a:prstGeom>
          <a:noFill/>
          <a:ln w="3810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3359" name="Google Shape;3359;p342"/>
          <p:cNvGrpSpPr/>
          <p:nvPr/>
        </p:nvGrpSpPr>
        <p:grpSpPr>
          <a:xfrm>
            <a:off x="4186426" y="1912875"/>
            <a:ext cx="246900" cy="246900"/>
            <a:chOff x="4186426" y="1760475"/>
            <a:chExt cx="246900" cy="246900"/>
          </a:xfrm>
        </p:grpSpPr>
        <p:sp>
          <p:nvSpPr>
            <p:cNvPr id="3360" name="Google Shape;3360;p342"/>
            <p:cNvSpPr/>
            <p:nvPr/>
          </p:nvSpPr>
          <p:spPr>
            <a:xfrm>
              <a:off x="4186426" y="1760475"/>
              <a:ext cx="246900" cy="246900"/>
            </a:xfrm>
            <a:prstGeom prst="ellipse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lt1">
                  <a:alpha val="3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/>
                <a:t> </a:t>
              </a:r>
              <a:endParaRPr sz="1400"/>
            </a:p>
          </p:txBody>
        </p:sp>
        <p:grpSp>
          <p:nvGrpSpPr>
            <p:cNvPr id="3361" name="Google Shape;3361;p342"/>
            <p:cNvGrpSpPr/>
            <p:nvPr/>
          </p:nvGrpSpPr>
          <p:grpSpPr>
            <a:xfrm>
              <a:off x="4223021" y="1797075"/>
              <a:ext cx="173700" cy="173700"/>
              <a:chOff x="2407666" y="1920591"/>
              <a:chExt cx="130200" cy="130200"/>
            </a:xfrm>
          </p:grpSpPr>
          <p:sp>
            <p:nvSpPr>
              <p:cNvPr id="3362" name="Google Shape;3362;p342"/>
              <p:cNvSpPr/>
              <p:nvPr/>
            </p:nvSpPr>
            <p:spPr>
              <a:xfrm>
                <a:off x="2407666" y="1920591"/>
                <a:ext cx="130200" cy="130200"/>
              </a:xfrm>
              <a:prstGeom prst="ellipse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400"/>
                  <a:t> </a:t>
                </a:r>
                <a:endParaRPr sz="1400"/>
              </a:p>
            </p:txBody>
          </p:sp>
          <p:sp>
            <p:nvSpPr>
              <p:cNvPr id="3363" name="Google Shape;3363;p342"/>
              <p:cNvSpPr/>
              <p:nvPr/>
            </p:nvSpPr>
            <p:spPr>
              <a:xfrm>
                <a:off x="2433725" y="1946650"/>
                <a:ext cx="78300" cy="783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3364" name="Google Shape;3364;p342"/>
          <p:cNvSpPr txBox="1"/>
          <p:nvPr/>
        </p:nvSpPr>
        <p:spPr>
          <a:xfrm>
            <a:off x="4356357" y="787275"/>
            <a:ext cx="4776000" cy="21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It’s estimated that construction teams in the US alone will lose </a:t>
            </a:r>
            <a:r>
              <a:rPr lang="en" sz="29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$177 billion!</a:t>
            </a: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non-productive labor activities. The loss includes looking for project data &amp; information, conflict resolution and dealing with mistakes &amp; rework, especially between the</a:t>
            </a:r>
            <a:r>
              <a:rPr lang="en" sz="15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FIELD and FINANCE teams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3365" name="Google Shape;3365;p342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0" name="Google Shape;3370;p343"/>
          <p:cNvPicPr preferRelativeResize="0"/>
          <p:nvPr/>
        </p:nvPicPr>
        <p:blipFill rotWithShape="1">
          <a:blip r:embed="rId3">
            <a:alphaModFix amt="12000"/>
          </a:blip>
          <a:srcRect l="25749" b="10031"/>
          <a:stretch/>
        </p:blipFill>
        <p:spPr>
          <a:xfrm>
            <a:off x="0" y="220850"/>
            <a:ext cx="5767875" cy="4627648"/>
          </a:xfrm>
          <a:prstGeom prst="rect">
            <a:avLst/>
          </a:prstGeom>
          <a:noFill/>
          <a:ln>
            <a:noFill/>
          </a:ln>
        </p:spPr>
      </p:pic>
      <p:sp>
        <p:nvSpPr>
          <p:cNvPr id="3371" name="Google Shape;3371;p343"/>
          <p:cNvSpPr txBox="1"/>
          <p:nvPr/>
        </p:nvSpPr>
        <p:spPr>
          <a:xfrm>
            <a:off x="6428250" y="1427275"/>
            <a:ext cx="298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3372" name="Google Shape;3372;p343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 flipH="1">
            <a:off x="360355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373" name="Google Shape;3373;p343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4" name="Google Shape;3374;p343"/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 rot="10800000">
            <a:off x="7040018" y="-328107"/>
            <a:ext cx="2278482" cy="2278482"/>
          </a:xfrm>
          <a:prstGeom prst="rect">
            <a:avLst/>
          </a:prstGeom>
          <a:noFill/>
          <a:ln>
            <a:noFill/>
          </a:ln>
        </p:spPr>
      </p:pic>
      <p:sp>
        <p:nvSpPr>
          <p:cNvPr id="3375" name="Google Shape;3375;p343"/>
          <p:cNvSpPr/>
          <p:nvPr/>
        </p:nvSpPr>
        <p:spPr>
          <a:xfrm>
            <a:off x="351600" y="502425"/>
            <a:ext cx="2954700" cy="10209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6" name="Google Shape;3376;p343"/>
          <p:cNvSpPr txBox="1"/>
          <p:nvPr/>
        </p:nvSpPr>
        <p:spPr>
          <a:xfrm>
            <a:off x="442950" y="621975"/>
            <a:ext cx="27720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Project Owners are likely overpaying for projects due to poor productivity.</a:t>
            </a: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3377" name="Google Shape;3377;p343"/>
          <p:cNvCxnSpPr>
            <a:stCxn id="3378" idx="1"/>
            <a:endCxn id="3375" idx="3"/>
          </p:cNvCxnSpPr>
          <p:nvPr/>
        </p:nvCxnSpPr>
        <p:spPr>
          <a:xfrm rot="10800000">
            <a:off x="3306300" y="1012875"/>
            <a:ext cx="1050000" cy="1044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79" name="Google Shape;3379;p343"/>
          <p:cNvSpPr/>
          <p:nvPr/>
        </p:nvSpPr>
        <p:spPr>
          <a:xfrm>
            <a:off x="385972" y="1717673"/>
            <a:ext cx="2954700" cy="12375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380" name="Google Shape;3380;p343"/>
          <p:cNvCxnSpPr>
            <a:stCxn id="3378" idx="1"/>
            <a:endCxn id="3379" idx="3"/>
          </p:cNvCxnSpPr>
          <p:nvPr/>
        </p:nvCxnSpPr>
        <p:spPr>
          <a:xfrm flipH="1">
            <a:off x="3340672" y="2057123"/>
            <a:ext cx="1015800" cy="279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381" name="Google Shape;3381;p343"/>
          <p:cNvCxnSpPr>
            <a:endCxn id="3379" idx="0"/>
          </p:cNvCxnSpPr>
          <p:nvPr/>
        </p:nvCxnSpPr>
        <p:spPr>
          <a:xfrm rot="-5400000" flipH="1">
            <a:off x="1756372" y="1610723"/>
            <a:ext cx="208500" cy="54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E86E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82" name="Google Shape;3382;p343"/>
          <p:cNvSpPr txBox="1"/>
          <p:nvPr/>
        </p:nvSpPr>
        <p:spPr>
          <a:xfrm>
            <a:off x="6661975" y="4315225"/>
            <a:ext cx="12624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rgbClr val="1A1A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Source: McKinsey &amp; Company</a:t>
            </a:r>
            <a:endParaRPr sz="700">
              <a:solidFill>
                <a:srgbClr val="1A1A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383" name="Google Shape;3383;p34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384" name="Google Shape;3384;p34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385" name="Google Shape;3385;p34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386" name="Google Shape;3386;p34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387" name="Google Shape;3387;p34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88" name="Google Shape;3388;p34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389" name="Google Shape;3389;p34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390" name="Google Shape;3390;p343"/>
          <p:cNvSpPr txBox="1"/>
          <p:nvPr/>
        </p:nvSpPr>
        <p:spPr>
          <a:xfrm>
            <a:off x="4356357" y="787275"/>
            <a:ext cx="4776000" cy="21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It’s estimated that construction teams in the US alone will lose </a:t>
            </a:r>
            <a:r>
              <a:rPr lang="en" sz="29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$177 billion!</a:t>
            </a: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non-productive labor activities. The loss includes looking for project data &amp; information, conflict resolution and dealing with mistakes &amp; rework, especially between the</a:t>
            </a:r>
            <a:r>
              <a:rPr lang="en" sz="15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FIELD and FINANCE teams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endParaRPr sz="1400">
              <a:solidFill>
                <a:schemeClr val="lt1"/>
              </a:solidFill>
            </a:endParaRPr>
          </a:p>
        </p:txBody>
      </p:sp>
      <p:grpSp>
        <p:nvGrpSpPr>
          <p:cNvPr id="3391" name="Google Shape;3391;p343"/>
          <p:cNvGrpSpPr/>
          <p:nvPr/>
        </p:nvGrpSpPr>
        <p:grpSpPr>
          <a:xfrm>
            <a:off x="4186426" y="1912875"/>
            <a:ext cx="246900" cy="246900"/>
            <a:chOff x="4186426" y="1760475"/>
            <a:chExt cx="246900" cy="246900"/>
          </a:xfrm>
        </p:grpSpPr>
        <p:sp>
          <p:nvSpPr>
            <p:cNvPr id="3392" name="Google Shape;3392;p343"/>
            <p:cNvSpPr/>
            <p:nvPr/>
          </p:nvSpPr>
          <p:spPr>
            <a:xfrm>
              <a:off x="4186426" y="1760475"/>
              <a:ext cx="246900" cy="246900"/>
            </a:xfrm>
            <a:prstGeom prst="ellipse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lt1">
                  <a:alpha val="3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/>
                <a:t> </a:t>
              </a:r>
              <a:endParaRPr sz="1400"/>
            </a:p>
          </p:txBody>
        </p:sp>
        <p:grpSp>
          <p:nvGrpSpPr>
            <p:cNvPr id="3393" name="Google Shape;3393;p343"/>
            <p:cNvGrpSpPr/>
            <p:nvPr/>
          </p:nvGrpSpPr>
          <p:grpSpPr>
            <a:xfrm>
              <a:off x="4223021" y="1797075"/>
              <a:ext cx="173700" cy="173700"/>
              <a:chOff x="2407666" y="1920591"/>
              <a:chExt cx="130200" cy="130200"/>
            </a:xfrm>
          </p:grpSpPr>
          <p:sp>
            <p:nvSpPr>
              <p:cNvPr id="3394" name="Google Shape;3394;p343"/>
              <p:cNvSpPr/>
              <p:nvPr/>
            </p:nvSpPr>
            <p:spPr>
              <a:xfrm>
                <a:off x="2407666" y="1920591"/>
                <a:ext cx="130200" cy="130200"/>
              </a:xfrm>
              <a:prstGeom prst="ellipse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400"/>
                  <a:t> </a:t>
                </a:r>
                <a:endParaRPr sz="1400"/>
              </a:p>
            </p:txBody>
          </p:sp>
          <p:sp>
            <p:nvSpPr>
              <p:cNvPr id="3395" name="Google Shape;3395;p343"/>
              <p:cNvSpPr/>
              <p:nvPr/>
            </p:nvSpPr>
            <p:spPr>
              <a:xfrm>
                <a:off x="2433725" y="1946650"/>
                <a:ext cx="78300" cy="783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3396" name="Google Shape;3396;p343"/>
          <p:cNvSpPr txBox="1"/>
          <p:nvPr/>
        </p:nvSpPr>
        <p:spPr>
          <a:xfrm>
            <a:off x="391150" y="1837225"/>
            <a:ext cx="29547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General Contractors suffer increasingly low profit margins due to inefficiencies &amp; Trades are often delayed getting paid. </a:t>
            </a: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397" name="Google Shape;3397;p343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2" name="Google Shape;3402;p344"/>
          <p:cNvPicPr preferRelativeResize="0"/>
          <p:nvPr/>
        </p:nvPicPr>
        <p:blipFill rotWithShape="1">
          <a:blip r:embed="rId3">
            <a:alphaModFix amt="12000"/>
          </a:blip>
          <a:srcRect l="25749" b="10031"/>
          <a:stretch/>
        </p:blipFill>
        <p:spPr>
          <a:xfrm>
            <a:off x="0" y="220850"/>
            <a:ext cx="5767875" cy="4627648"/>
          </a:xfrm>
          <a:prstGeom prst="rect">
            <a:avLst/>
          </a:prstGeom>
          <a:noFill/>
          <a:ln>
            <a:noFill/>
          </a:ln>
        </p:spPr>
      </p:pic>
      <p:sp>
        <p:nvSpPr>
          <p:cNvPr id="3403" name="Google Shape;3403;p344"/>
          <p:cNvSpPr txBox="1"/>
          <p:nvPr/>
        </p:nvSpPr>
        <p:spPr>
          <a:xfrm>
            <a:off x="6428250" y="1427275"/>
            <a:ext cx="298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pic>
        <p:nvPicPr>
          <p:cNvPr id="3404" name="Google Shape;3404;p344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 flipH="1">
            <a:off x="360355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405" name="Google Shape;3405;p344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1622" cy="495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6" name="Google Shape;3406;p344"/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 rot="10800000">
            <a:off x="7040018" y="-328107"/>
            <a:ext cx="2278482" cy="2278482"/>
          </a:xfrm>
          <a:prstGeom prst="rect">
            <a:avLst/>
          </a:prstGeom>
          <a:noFill/>
          <a:ln>
            <a:noFill/>
          </a:ln>
        </p:spPr>
      </p:pic>
      <p:sp>
        <p:nvSpPr>
          <p:cNvPr id="3407" name="Google Shape;3407;p344"/>
          <p:cNvSpPr/>
          <p:nvPr/>
        </p:nvSpPr>
        <p:spPr>
          <a:xfrm>
            <a:off x="351600" y="502425"/>
            <a:ext cx="2954700" cy="10209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8" name="Google Shape;3408;p344"/>
          <p:cNvSpPr txBox="1"/>
          <p:nvPr/>
        </p:nvSpPr>
        <p:spPr>
          <a:xfrm>
            <a:off x="442950" y="621975"/>
            <a:ext cx="27720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Project Owners are likely overpaying for projects due to poor productivity.</a:t>
            </a: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3409" name="Google Shape;3409;p344"/>
          <p:cNvCxnSpPr>
            <a:stCxn id="3410" idx="1"/>
            <a:endCxn id="3407" idx="3"/>
          </p:cNvCxnSpPr>
          <p:nvPr/>
        </p:nvCxnSpPr>
        <p:spPr>
          <a:xfrm rot="10800000">
            <a:off x="3306300" y="1012875"/>
            <a:ext cx="1050000" cy="1044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411" name="Google Shape;3411;p344"/>
          <p:cNvSpPr/>
          <p:nvPr/>
        </p:nvSpPr>
        <p:spPr>
          <a:xfrm>
            <a:off x="385972" y="1717673"/>
            <a:ext cx="2954700" cy="12375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12" name="Google Shape;3412;p344"/>
          <p:cNvCxnSpPr>
            <a:stCxn id="3410" idx="1"/>
            <a:endCxn id="3411" idx="3"/>
          </p:cNvCxnSpPr>
          <p:nvPr/>
        </p:nvCxnSpPr>
        <p:spPr>
          <a:xfrm flipH="1">
            <a:off x="3340672" y="2057123"/>
            <a:ext cx="1015800" cy="279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413" name="Google Shape;3413;p344"/>
          <p:cNvCxnSpPr>
            <a:endCxn id="3411" idx="0"/>
          </p:cNvCxnSpPr>
          <p:nvPr/>
        </p:nvCxnSpPr>
        <p:spPr>
          <a:xfrm rot="-5400000" flipH="1">
            <a:off x="1756372" y="1610723"/>
            <a:ext cx="208500" cy="54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E86E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14" name="Google Shape;3414;p344"/>
          <p:cNvSpPr txBox="1"/>
          <p:nvPr/>
        </p:nvSpPr>
        <p:spPr>
          <a:xfrm>
            <a:off x="391150" y="1837225"/>
            <a:ext cx="29547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General Contractors suffer increasingly low profit margins due to inefficiencies &amp; Trades are often delayed getting paid. </a:t>
            </a: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415" name="Google Shape;3415;p344"/>
          <p:cNvSpPr/>
          <p:nvPr/>
        </p:nvSpPr>
        <p:spPr>
          <a:xfrm>
            <a:off x="391147" y="3191383"/>
            <a:ext cx="2954700" cy="10209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6" name="Google Shape;3416;p344"/>
          <p:cNvSpPr txBox="1"/>
          <p:nvPr/>
        </p:nvSpPr>
        <p:spPr>
          <a:xfrm>
            <a:off x="472000" y="3234733"/>
            <a:ext cx="27720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rgbClr val="FD771B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And every single wasted step causes lost TIME, delays &amp; cost overruns to the project.</a:t>
            </a:r>
            <a:endParaRPr sz="1300" b="1">
              <a:solidFill>
                <a:srgbClr val="FD771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3417" name="Google Shape;3417;p344"/>
          <p:cNvCxnSpPr>
            <a:endCxn id="3415" idx="0"/>
          </p:cNvCxnSpPr>
          <p:nvPr/>
        </p:nvCxnSpPr>
        <p:spPr>
          <a:xfrm rot="-5400000" flipH="1">
            <a:off x="1747897" y="3070783"/>
            <a:ext cx="236100" cy="51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E86E2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18" name="Google Shape;3418;p344"/>
          <p:cNvSpPr txBox="1"/>
          <p:nvPr/>
        </p:nvSpPr>
        <p:spPr>
          <a:xfrm>
            <a:off x="6661975" y="4315225"/>
            <a:ext cx="12624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rgbClr val="1A1A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Source: McKinsey &amp; Company</a:t>
            </a:r>
            <a:endParaRPr sz="700">
              <a:solidFill>
                <a:srgbClr val="1A1A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419" name="Google Shape;3419;p344"/>
          <p:cNvGrpSpPr/>
          <p:nvPr/>
        </p:nvGrpSpPr>
        <p:grpSpPr>
          <a:xfrm>
            <a:off x="4186426" y="1912875"/>
            <a:ext cx="246900" cy="246900"/>
            <a:chOff x="4186426" y="1760475"/>
            <a:chExt cx="246900" cy="246900"/>
          </a:xfrm>
        </p:grpSpPr>
        <p:sp>
          <p:nvSpPr>
            <p:cNvPr id="3420" name="Google Shape;3420;p344"/>
            <p:cNvSpPr/>
            <p:nvPr/>
          </p:nvSpPr>
          <p:spPr>
            <a:xfrm>
              <a:off x="4186426" y="1760475"/>
              <a:ext cx="246900" cy="246900"/>
            </a:xfrm>
            <a:prstGeom prst="ellipse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lt1">
                  <a:alpha val="3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/>
                <a:t> </a:t>
              </a:r>
              <a:endParaRPr sz="1400"/>
            </a:p>
          </p:txBody>
        </p:sp>
        <p:grpSp>
          <p:nvGrpSpPr>
            <p:cNvPr id="3421" name="Google Shape;3421;p344"/>
            <p:cNvGrpSpPr/>
            <p:nvPr/>
          </p:nvGrpSpPr>
          <p:grpSpPr>
            <a:xfrm>
              <a:off x="4223021" y="1797075"/>
              <a:ext cx="173700" cy="173700"/>
              <a:chOff x="2407666" y="1920591"/>
              <a:chExt cx="130200" cy="130200"/>
            </a:xfrm>
          </p:grpSpPr>
          <p:sp>
            <p:nvSpPr>
              <p:cNvPr id="3422" name="Google Shape;3422;p344"/>
              <p:cNvSpPr/>
              <p:nvPr/>
            </p:nvSpPr>
            <p:spPr>
              <a:xfrm>
                <a:off x="2407666" y="1920591"/>
                <a:ext cx="130200" cy="130200"/>
              </a:xfrm>
              <a:prstGeom prst="ellipse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400"/>
                  <a:t> </a:t>
                </a:r>
                <a:endParaRPr sz="1400"/>
              </a:p>
            </p:txBody>
          </p:sp>
          <p:sp>
            <p:nvSpPr>
              <p:cNvPr id="3423" name="Google Shape;3423;p344"/>
              <p:cNvSpPr/>
              <p:nvPr/>
            </p:nvSpPr>
            <p:spPr>
              <a:xfrm>
                <a:off x="2433725" y="1946650"/>
                <a:ext cx="78300" cy="783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grpSp>
        <p:nvGrpSpPr>
          <p:cNvPr id="3424" name="Google Shape;3424;p34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25" name="Google Shape;3425;p34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3426" name="Google Shape;3426;p34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27" name="Google Shape;3427;p34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28" name="Google Shape;3428;p34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29" name="Google Shape;3429;p34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30" name="Google Shape;3430;p34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431" name="Google Shape;3431;p344"/>
          <p:cNvSpPr txBox="1"/>
          <p:nvPr/>
        </p:nvSpPr>
        <p:spPr>
          <a:xfrm>
            <a:off x="4356357" y="787275"/>
            <a:ext cx="4776000" cy="21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It’s estimated that construction teams in the US alone will lose </a:t>
            </a:r>
            <a:r>
              <a:rPr lang="en" sz="29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$177 billion!</a:t>
            </a:r>
            <a:r>
              <a:rPr lang="en" sz="18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non-productive labor activities. The loss includes looking for project data &amp; information, conflict resolution and dealing with mistakes &amp; rework, especially between the</a:t>
            </a:r>
            <a:r>
              <a:rPr lang="en" sz="15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sz="1500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FIELD and FINANCE teams</a:t>
            </a:r>
            <a:r>
              <a:rPr lang="en" sz="1500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3432" name="Google Shape;3432;p344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7" name="Google Shape;3437;p345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8" name="Google Shape;3438;p345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439" name="Google Shape;3439;p345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440" name="Google Shape;3440;p345"/>
          <p:cNvSpPr txBox="1">
            <a:spLocks noGrp="1"/>
          </p:cNvSpPr>
          <p:nvPr>
            <p:ph type="title"/>
          </p:nvPr>
        </p:nvSpPr>
        <p:spPr>
          <a:xfrm>
            <a:off x="162500" y="381925"/>
            <a:ext cx="5540400" cy="205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An idea that began</a:t>
            </a:r>
            <a:endParaRPr sz="30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 FutureTech 2022…</a:t>
            </a:r>
            <a:endParaRPr sz="30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441" name="Google Shape;3441;p34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42" name="Google Shape;3442;p34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34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44" name="Google Shape;3444;p34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45" name="Google Shape;3445;p34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46" name="Google Shape;3446;p34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47" name="Google Shape;3447;p34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448" name="Google Shape;3448;p345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3" name="Google Shape;3453;p34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54" name="Google Shape;3454;p34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346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CONFIDENTIAL	|	© 2022 smartapp.com</a:t>
              </a:r>
              <a:endParaRPr sz="6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6" name="Google Shape;3456;p34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57" name="Google Shape;3457;p34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58" name="Google Shape;3458;p34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59" name="Google Shape;3459;p34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60" name="Google Shape;3460;p34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grpSp>
        <p:nvGrpSpPr>
          <p:cNvPr id="3461" name="Google Shape;3461;p346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62" name="Google Shape;3462;p346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346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64" name="Google Shape;3464;p346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65" name="Google Shape;3465;p346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66" name="Google Shape;3466;p346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67" name="Google Shape;3467;p346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468" name="Google Shape;3468;p346"/>
          <p:cNvSpPr txBox="1">
            <a:spLocks noGrp="1"/>
          </p:cNvSpPr>
          <p:nvPr>
            <p:ph type="title"/>
          </p:nvPr>
        </p:nvSpPr>
        <p:spPr>
          <a:xfrm>
            <a:off x="114825" y="123550"/>
            <a:ext cx="8664300" cy="6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Can we bridge the gap?</a:t>
            </a:r>
            <a:r>
              <a:rPr lang="en" sz="31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</a:t>
            </a:r>
            <a:r>
              <a:rPr lang="en" sz="15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Jobsite data</a:t>
            </a:r>
            <a:r>
              <a:rPr lang="en" sz="1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5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disconnected</a:t>
            </a:r>
            <a:r>
              <a:rPr lang="en" sz="1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5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from Finance!</a:t>
            </a:r>
            <a:endParaRPr sz="1500" baseline="300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grpSp>
        <p:nvGrpSpPr>
          <p:cNvPr id="3469" name="Google Shape;3469;p346"/>
          <p:cNvGrpSpPr/>
          <p:nvPr/>
        </p:nvGrpSpPr>
        <p:grpSpPr>
          <a:xfrm>
            <a:off x="159199" y="1672581"/>
            <a:ext cx="8839204" cy="3061342"/>
            <a:chOff x="159199" y="1672581"/>
            <a:chExt cx="8839204" cy="3061342"/>
          </a:xfrm>
        </p:grpSpPr>
        <p:pic>
          <p:nvPicPr>
            <p:cNvPr id="3470" name="Google Shape;3470;p34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380426" y="1673848"/>
              <a:ext cx="2337698" cy="3060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71" name="Google Shape;3471;p34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9199" y="1672581"/>
              <a:ext cx="8839204" cy="30600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72" name="Google Shape;3472;p346"/>
          <p:cNvSpPr txBox="1"/>
          <p:nvPr/>
        </p:nvSpPr>
        <p:spPr>
          <a:xfrm>
            <a:off x="154925" y="693038"/>
            <a:ext cx="8839200" cy="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SAP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&amp; </a:t>
            </a: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Smartapp.com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met at </a:t>
            </a: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FUTURETECH 2022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where the idea &amp; collaboration was born to integrate at the deepest levels the leading Construction ERP Platform with the most comprehensive Jobsite automation Platform -  seamlessly </a:t>
            </a: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BRIDGING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the </a:t>
            </a: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DATA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gap between the back office &amp; the Jobsite teams in </a:t>
            </a:r>
            <a:r>
              <a:rPr lang="en" sz="16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ONE</a:t>
            </a:r>
            <a:r>
              <a:rPr lang="en" sz="16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solution. </a:t>
            </a:r>
            <a:endParaRPr sz="16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473" name="Google Shape;3473;p346"/>
          <p:cNvSpPr txBox="1"/>
          <p:nvPr/>
        </p:nvSpPr>
        <p:spPr>
          <a:xfrm>
            <a:off x="228125" y="1654600"/>
            <a:ext cx="1267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Poppins"/>
                <a:ea typeface="Poppins"/>
                <a:cs typeface="Poppins"/>
                <a:sym typeface="Poppins"/>
              </a:rPr>
              <a:t>Back office</a:t>
            </a:r>
            <a:endParaRPr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4" name="Google Shape;3474;p346"/>
          <p:cNvSpPr txBox="1"/>
          <p:nvPr/>
        </p:nvSpPr>
        <p:spPr>
          <a:xfrm>
            <a:off x="8217075" y="1654600"/>
            <a:ext cx="80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Field</a:t>
            </a:r>
            <a:endParaRPr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5" name="Google Shape;3475;p346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9" name="Google Shape;3069;p329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4630400" h="8229600" extrusionOk="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3070" name="Google Shape;3070;p329"/>
          <p:cNvPicPr preferRelativeResize="0"/>
          <p:nvPr/>
        </p:nvPicPr>
        <p:blipFill rotWithShape="1">
          <a:blip r:embed="rId3">
            <a:alphaModFix amt="97000"/>
          </a:blip>
          <a:srcRect l="49629"/>
          <a:stretch/>
        </p:blipFill>
        <p:spPr>
          <a:xfrm>
            <a:off x="4572000" y="25"/>
            <a:ext cx="4572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1" name="Google Shape;3071;p329"/>
          <p:cNvGrpSpPr/>
          <p:nvPr/>
        </p:nvGrpSpPr>
        <p:grpSpPr>
          <a:xfrm>
            <a:off x="286148" y="285754"/>
            <a:ext cx="397272" cy="395684"/>
            <a:chOff x="823597" y="822967"/>
            <a:chExt cx="635635" cy="633094"/>
          </a:xfrm>
        </p:grpSpPr>
        <p:sp>
          <p:nvSpPr>
            <p:cNvPr id="3072" name="Google Shape;3072;p329"/>
            <p:cNvSpPr/>
            <p:nvPr/>
          </p:nvSpPr>
          <p:spPr>
            <a:xfrm>
              <a:off x="823597" y="822967"/>
              <a:ext cx="635635" cy="633094"/>
            </a:xfrm>
            <a:custGeom>
              <a:avLst/>
              <a:gdLst/>
              <a:ahLst/>
              <a:cxnLst/>
              <a:rect l="l" t="t" r="r" b="b"/>
              <a:pathLst>
                <a:path w="635635" h="633094" extrusionOk="0">
                  <a:moveTo>
                    <a:pt x="370871" y="0"/>
                  </a:moveTo>
                  <a:lnTo>
                    <a:pt x="329144" y="9643"/>
                  </a:lnTo>
                  <a:lnTo>
                    <a:pt x="305949" y="25552"/>
                  </a:lnTo>
                  <a:lnTo>
                    <a:pt x="74350" y="170481"/>
                  </a:lnTo>
                  <a:lnTo>
                    <a:pt x="31387" y="196875"/>
                  </a:lnTo>
                  <a:lnTo>
                    <a:pt x="15680" y="209885"/>
                  </a:lnTo>
                  <a:lnTo>
                    <a:pt x="5214" y="226128"/>
                  </a:lnTo>
                  <a:lnTo>
                    <a:pt x="0" y="244940"/>
                  </a:lnTo>
                  <a:lnTo>
                    <a:pt x="44" y="265658"/>
                  </a:lnTo>
                  <a:lnTo>
                    <a:pt x="2619" y="277807"/>
                  </a:lnTo>
                  <a:lnTo>
                    <a:pt x="6938" y="289266"/>
                  </a:lnTo>
                  <a:lnTo>
                    <a:pt x="12579" y="300189"/>
                  </a:lnTo>
                  <a:lnTo>
                    <a:pt x="21723" y="314680"/>
                  </a:lnTo>
                  <a:lnTo>
                    <a:pt x="23577" y="319011"/>
                  </a:lnTo>
                  <a:lnTo>
                    <a:pt x="172887" y="561625"/>
                  </a:lnTo>
                  <a:lnTo>
                    <a:pt x="178466" y="571080"/>
                  </a:lnTo>
                  <a:lnTo>
                    <a:pt x="194258" y="594681"/>
                  </a:lnTo>
                  <a:lnTo>
                    <a:pt x="213255" y="613903"/>
                  </a:lnTo>
                  <a:lnTo>
                    <a:pt x="236380" y="627132"/>
                  </a:lnTo>
                  <a:lnTo>
                    <a:pt x="264559" y="632752"/>
                  </a:lnTo>
                  <a:lnTo>
                    <a:pt x="276416" y="632400"/>
                  </a:lnTo>
                  <a:lnTo>
                    <a:pt x="321835" y="615658"/>
                  </a:lnTo>
                  <a:lnTo>
                    <a:pt x="360927" y="589991"/>
                  </a:lnTo>
                  <a:lnTo>
                    <a:pt x="551323" y="470570"/>
                  </a:lnTo>
                  <a:lnTo>
                    <a:pt x="586315" y="446521"/>
                  </a:lnTo>
                  <a:lnTo>
                    <a:pt x="623692" y="410616"/>
                  </a:lnTo>
                  <a:lnTo>
                    <a:pt x="635586" y="371871"/>
                  </a:lnTo>
                  <a:lnTo>
                    <a:pt x="634448" y="361141"/>
                  </a:lnTo>
                  <a:lnTo>
                    <a:pt x="615201" y="311071"/>
                  </a:lnTo>
                  <a:lnTo>
                    <a:pt x="563898" y="228511"/>
                  </a:lnTo>
                  <a:lnTo>
                    <a:pt x="489362" y="107251"/>
                  </a:lnTo>
                  <a:lnTo>
                    <a:pt x="464027" y="62830"/>
                  </a:lnTo>
                  <a:lnTo>
                    <a:pt x="432682" y="22809"/>
                  </a:lnTo>
                  <a:lnTo>
                    <a:pt x="387591" y="1577"/>
                  </a:lnTo>
                  <a:lnTo>
                    <a:pt x="3708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073" name="Google Shape;3073;p329"/>
            <p:cNvSpPr/>
            <p:nvPr/>
          </p:nvSpPr>
          <p:spPr>
            <a:xfrm>
              <a:off x="1028101" y="955924"/>
              <a:ext cx="398780" cy="463550"/>
            </a:xfrm>
            <a:custGeom>
              <a:avLst/>
              <a:gdLst/>
              <a:ahLst/>
              <a:cxnLst/>
              <a:rect l="l" t="t" r="r" b="b"/>
              <a:pathLst>
                <a:path w="398780" h="463550" extrusionOk="0">
                  <a:moveTo>
                    <a:pt x="214260" y="0"/>
                  </a:moveTo>
                  <a:lnTo>
                    <a:pt x="174999" y="5081"/>
                  </a:lnTo>
                  <a:lnTo>
                    <a:pt x="138633" y="21636"/>
                  </a:lnTo>
                  <a:lnTo>
                    <a:pt x="112928" y="54309"/>
                  </a:lnTo>
                  <a:lnTo>
                    <a:pt x="109046" y="81409"/>
                  </a:lnTo>
                  <a:lnTo>
                    <a:pt x="111175" y="94708"/>
                  </a:lnTo>
                  <a:lnTo>
                    <a:pt x="115057" y="107697"/>
                  </a:lnTo>
                  <a:lnTo>
                    <a:pt x="119951" y="120403"/>
                  </a:lnTo>
                  <a:lnTo>
                    <a:pt x="133502" y="151333"/>
                  </a:lnTo>
                  <a:lnTo>
                    <a:pt x="147721" y="181989"/>
                  </a:lnTo>
                  <a:lnTo>
                    <a:pt x="161247" y="212897"/>
                  </a:lnTo>
                  <a:lnTo>
                    <a:pt x="172719" y="244584"/>
                  </a:lnTo>
                  <a:lnTo>
                    <a:pt x="177873" y="265735"/>
                  </a:lnTo>
                  <a:lnTo>
                    <a:pt x="179450" y="286745"/>
                  </a:lnTo>
                  <a:lnTo>
                    <a:pt x="176284" y="307331"/>
                  </a:lnTo>
                  <a:lnTo>
                    <a:pt x="134943" y="361881"/>
                  </a:lnTo>
                  <a:lnTo>
                    <a:pt x="93162" y="385940"/>
                  </a:lnTo>
                  <a:lnTo>
                    <a:pt x="46602" y="401186"/>
                  </a:lnTo>
                  <a:lnTo>
                    <a:pt x="0" y="409417"/>
                  </a:lnTo>
                  <a:lnTo>
                    <a:pt x="5706" y="419850"/>
                  </a:lnTo>
                  <a:lnTo>
                    <a:pt x="38890" y="458251"/>
                  </a:lnTo>
                  <a:lnTo>
                    <a:pt x="67694" y="463552"/>
                  </a:lnTo>
                  <a:lnTo>
                    <a:pt x="82994" y="458706"/>
                  </a:lnTo>
                  <a:lnTo>
                    <a:pt x="99954" y="449533"/>
                  </a:lnTo>
                  <a:lnTo>
                    <a:pt x="116509" y="439107"/>
                  </a:lnTo>
                  <a:lnTo>
                    <a:pt x="148996" y="417622"/>
                  </a:lnTo>
                  <a:lnTo>
                    <a:pt x="371345" y="277677"/>
                  </a:lnTo>
                  <a:lnTo>
                    <a:pt x="397421" y="243936"/>
                  </a:lnTo>
                  <a:lnTo>
                    <a:pt x="398506" y="232537"/>
                  </a:lnTo>
                  <a:lnTo>
                    <a:pt x="396786" y="221229"/>
                  </a:lnTo>
                  <a:lnTo>
                    <a:pt x="271564" y="19959"/>
                  </a:lnTo>
                  <a:lnTo>
                    <a:pt x="227621" y="1138"/>
                  </a:lnTo>
                  <a:lnTo>
                    <a:pt x="2142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074" name="Google Shape;3074;p329"/>
            <p:cNvSpPr/>
            <p:nvPr/>
          </p:nvSpPr>
          <p:spPr>
            <a:xfrm>
              <a:off x="859489" y="852954"/>
              <a:ext cx="403859" cy="459740"/>
            </a:xfrm>
            <a:custGeom>
              <a:avLst/>
              <a:gdLst/>
              <a:ahLst/>
              <a:cxnLst/>
              <a:rect l="l" t="t" r="r" b="b"/>
              <a:pathLst>
                <a:path w="403859" h="459740" extrusionOk="0">
                  <a:moveTo>
                    <a:pt x="346460" y="0"/>
                  </a:moveTo>
                  <a:lnTo>
                    <a:pt x="298538" y="14548"/>
                  </a:lnTo>
                  <a:lnTo>
                    <a:pt x="249498" y="46464"/>
                  </a:lnTo>
                  <a:lnTo>
                    <a:pt x="27156" y="186409"/>
                  </a:lnTo>
                  <a:lnTo>
                    <a:pt x="1082" y="220141"/>
                  </a:lnTo>
                  <a:lnTo>
                    <a:pt x="0" y="231537"/>
                  </a:lnTo>
                  <a:lnTo>
                    <a:pt x="1721" y="242844"/>
                  </a:lnTo>
                  <a:lnTo>
                    <a:pt x="3967" y="249095"/>
                  </a:lnTo>
                  <a:lnTo>
                    <a:pt x="6878" y="255076"/>
                  </a:lnTo>
                  <a:lnTo>
                    <a:pt x="13786" y="266517"/>
                  </a:lnTo>
                  <a:lnTo>
                    <a:pt x="12123" y="263888"/>
                  </a:lnTo>
                  <a:lnTo>
                    <a:pt x="135922" y="459608"/>
                  </a:lnTo>
                  <a:lnTo>
                    <a:pt x="153220" y="458795"/>
                  </a:lnTo>
                  <a:lnTo>
                    <a:pt x="159768" y="458058"/>
                  </a:lnTo>
                  <a:lnTo>
                    <a:pt x="208223" y="438756"/>
                  </a:lnTo>
                  <a:lnTo>
                    <a:pt x="237732" y="404963"/>
                  </a:lnTo>
                  <a:lnTo>
                    <a:pt x="241447" y="390405"/>
                  </a:lnTo>
                  <a:lnTo>
                    <a:pt x="241425" y="370436"/>
                  </a:lnTo>
                  <a:lnTo>
                    <a:pt x="236605" y="350326"/>
                  </a:lnTo>
                  <a:lnTo>
                    <a:pt x="228884" y="330818"/>
                  </a:lnTo>
                  <a:lnTo>
                    <a:pt x="220161" y="312656"/>
                  </a:lnTo>
                  <a:lnTo>
                    <a:pt x="199171" y="272916"/>
                  </a:lnTo>
                  <a:lnTo>
                    <a:pt x="189440" y="252732"/>
                  </a:lnTo>
                  <a:lnTo>
                    <a:pt x="176764" y="207237"/>
                  </a:lnTo>
                  <a:lnTo>
                    <a:pt x="175584" y="182887"/>
                  </a:lnTo>
                  <a:lnTo>
                    <a:pt x="177295" y="170476"/>
                  </a:lnTo>
                  <a:lnTo>
                    <a:pt x="192920" y="129306"/>
                  </a:lnTo>
                  <a:lnTo>
                    <a:pt x="219045" y="100031"/>
                  </a:lnTo>
                  <a:lnTo>
                    <a:pt x="251277" y="79122"/>
                  </a:lnTo>
                  <a:lnTo>
                    <a:pt x="296187" y="60513"/>
                  </a:lnTo>
                  <a:lnTo>
                    <a:pt x="340948" y="54009"/>
                  </a:lnTo>
                  <a:lnTo>
                    <a:pt x="351327" y="54171"/>
                  </a:lnTo>
                  <a:lnTo>
                    <a:pt x="361677" y="54960"/>
                  </a:lnTo>
                  <a:lnTo>
                    <a:pt x="372267" y="56731"/>
                  </a:lnTo>
                  <a:lnTo>
                    <a:pt x="393003" y="62131"/>
                  </a:lnTo>
                  <a:lnTo>
                    <a:pt x="403321" y="64523"/>
                  </a:lnTo>
                  <a:lnTo>
                    <a:pt x="374771" y="18511"/>
                  </a:lnTo>
                  <a:lnTo>
                    <a:pt x="360543" y="5003"/>
                  </a:lnTo>
                  <a:lnTo>
                    <a:pt x="346460" y="0"/>
                  </a:lnTo>
                  <a:close/>
                </a:path>
              </a:pathLst>
            </a:custGeom>
            <a:solidFill>
              <a:srgbClr val="EC753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sp>
        <p:nvSpPr>
          <p:cNvPr id="3075" name="Google Shape;3075;p329"/>
          <p:cNvSpPr txBox="1">
            <a:spLocks noGrp="1"/>
          </p:cNvSpPr>
          <p:nvPr>
            <p:ph type="title"/>
          </p:nvPr>
        </p:nvSpPr>
        <p:spPr>
          <a:xfrm>
            <a:off x="813700" y="285750"/>
            <a:ext cx="33639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0">
                <a:solidFill>
                  <a:srgbClr val="E86E25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What we’ll cover</a:t>
            </a:r>
            <a:endParaRPr sz="2500" b="0">
              <a:solidFill>
                <a:srgbClr val="E86E25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076" name="Google Shape;3076;p329"/>
          <p:cNvSpPr/>
          <p:nvPr/>
        </p:nvSpPr>
        <p:spPr>
          <a:xfrm>
            <a:off x="8110267" y="1052869"/>
            <a:ext cx="30559" cy="32147"/>
          </a:xfrm>
          <a:custGeom>
            <a:avLst/>
            <a:gdLst/>
            <a:ahLst/>
            <a:cxnLst/>
            <a:rect l="l" t="t" r="r" b="b"/>
            <a:pathLst>
              <a:path w="48894" h="51435" extrusionOk="0">
                <a:moveTo>
                  <a:pt x="48488" y="0"/>
                </a:moveTo>
                <a:lnTo>
                  <a:pt x="0" y="17741"/>
                </a:lnTo>
                <a:lnTo>
                  <a:pt x="39598" y="50838"/>
                </a:lnTo>
                <a:lnTo>
                  <a:pt x="484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077" name="Google Shape;3077;p329"/>
          <p:cNvGrpSpPr/>
          <p:nvPr/>
        </p:nvGrpSpPr>
        <p:grpSpPr>
          <a:xfrm>
            <a:off x="5619908" y="1892910"/>
            <a:ext cx="2440781" cy="354806"/>
            <a:chOff x="356496" y="3897691"/>
            <a:chExt cx="2440781" cy="354806"/>
          </a:xfrm>
        </p:grpSpPr>
        <p:sp>
          <p:nvSpPr>
            <p:cNvPr id="3078" name="Google Shape;3078;p329"/>
            <p:cNvSpPr/>
            <p:nvPr/>
          </p:nvSpPr>
          <p:spPr>
            <a:xfrm>
              <a:off x="356496" y="3897691"/>
              <a:ext cx="2440781" cy="354806"/>
            </a:xfrm>
            <a:custGeom>
              <a:avLst/>
              <a:gdLst/>
              <a:ahLst/>
              <a:cxnLst/>
              <a:rect l="l" t="t" r="r" b="b"/>
              <a:pathLst>
                <a:path w="3905250" h="567690" extrusionOk="0">
                  <a:moveTo>
                    <a:pt x="3621201" y="0"/>
                  </a:moveTo>
                  <a:lnTo>
                    <a:pt x="283629" y="0"/>
                  </a:lnTo>
                  <a:lnTo>
                    <a:pt x="237623" y="3712"/>
                  </a:lnTo>
                  <a:lnTo>
                    <a:pt x="193981" y="14459"/>
                  </a:lnTo>
                  <a:lnTo>
                    <a:pt x="153286" y="31658"/>
                  </a:lnTo>
                  <a:lnTo>
                    <a:pt x="116122" y="54724"/>
                  </a:lnTo>
                  <a:lnTo>
                    <a:pt x="83073" y="83073"/>
                  </a:lnTo>
                  <a:lnTo>
                    <a:pt x="54724" y="116122"/>
                  </a:lnTo>
                  <a:lnTo>
                    <a:pt x="31658" y="153286"/>
                  </a:lnTo>
                  <a:lnTo>
                    <a:pt x="14459" y="193981"/>
                  </a:lnTo>
                  <a:lnTo>
                    <a:pt x="3712" y="237623"/>
                  </a:lnTo>
                  <a:lnTo>
                    <a:pt x="0" y="283629"/>
                  </a:lnTo>
                  <a:lnTo>
                    <a:pt x="3712" y="329634"/>
                  </a:lnTo>
                  <a:lnTo>
                    <a:pt x="14459" y="373276"/>
                  </a:lnTo>
                  <a:lnTo>
                    <a:pt x="31658" y="413972"/>
                  </a:lnTo>
                  <a:lnTo>
                    <a:pt x="54724" y="451135"/>
                  </a:lnTo>
                  <a:lnTo>
                    <a:pt x="83073" y="484184"/>
                  </a:lnTo>
                  <a:lnTo>
                    <a:pt x="116122" y="512533"/>
                  </a:lnTo>
                  <a:lnTo>
                    <a:pt x="153286" y="535599"/>
                  </a:lnTo>
                  <a:lnTo>
                    <a:pt x="193981" y="552798"/>
                  </a:lnTo>
                  <a:lnTo>
                    <a:pt x="237623" y="563545"/>
                  </a:lnTo>
                  <a:lnTo>
                    <a:pt x="283629" y="567258"/>
                  </a:lnTo>
                  <a:lnTo>
                    <a:pt x="3621201" y="567258"/>
                  </a:lnTo>
                  <a:lnTo>
                    <a:pt x="3667210" y="563545"/>
                  </a:lnTo>
                  <a:lnTo>
                    <a:pt x="3710855" y="552798"/>
                  </a:lnTo>
                  <a:lnTo>
                    <a:pt x="3751553" y="535599"/>
                  </a:lnTo>
                  <a:lnTo>
                    <a:pt x="3788718" y="512533"/>
                  </a:lnTo>
                  <a:lnTo>
                    <a:pt x="3821768" y="484184"/>
                  </a:lnTo>
                  <a:lnTo>
                    <a:pt x="3850118" y="451135"/>
                  </a:lnTo>
                  <a:lnTo>
                    <a:pt x="3873184" y="413972"/>
                  </a:lnTo>
                  <a:lnTo>
                    <a:pt x="3890383" y="373276"/>
                  </a:lnTo>
                  <a:lnTo>
                    <a:pt x="3901131" y="329634"/>
                  </a:lnTo>
                  <a:lnTo>
                    <a:pt x="3904843" y="283629"/>
                  </a:lnTo>
                  <a:lnTo>
                    <a:pt x="3901131" y="237623"/>
                  </a:lnTo>
                  <a:lnTo>
                    <a:pt x="3890383" y="193981"/>
                  </a:lnTo>
                  <a:lnTo>
                    <a:pt x="3873184" y="153286"/>
                  </a:lnTo>
                  <a:lnTo>
                    <a:pt x="3850118" y="116122"/>
                  </a:lnTo>
                  <a:lnTo>
                    <a:pt x="3821768" y="83073"/>
                  </a:lnTo>
                  <a:lnTo>
                    <a:pt x="3788718" y="54724"/>
                  </a:lnTo>
                  <a:lnTo>
                    <a:pt x="3751553" y="31658"/>
                  </a:lnTo>
                  <a:lnTo>
                    <a:pt x="3710855" y="14459"/>
                  </a:lnTo>
                  <a:lnTo>
                    <a:pt x="3667210" y="3712"/>
                  </a:lnTo>
                  <a:lnTo>
                    <a:pt x="3621201" y="0"/>
                  </a:lnTo>
                  <a:close/>
                </a:path>
              </a:pathLst>
            </a:custGeom>
            <a:solidFill>
              <a:srgbClr val="EC7531"/>
            </a:solidFill>
            <a:ln w="190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5E5E5E">
                  <a:alpha val="50000"/>
                </a:srgbClr>
              </a:outerShdw>
            </a:effectLst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079" name="Google Shape;3079;p329"/>
            <p:cNvSpPr txBox="1"/>
            <p:nvPr/>
          </p:nvSpPr>
          <p:spPr>
            <a:xfrm>
              <a:off x="714839" y="3936806"/>
              <a:ext cx="1724100" cy="276600"/>
            </a:xfrm>
            <a:prstGeom prst="rect">
              <a:avLst/>
            </a:prstGeom>
            <a:solidFill>
              <a:srgbClr val="EC7531"/>
            </a:solidFill>
            <a:ln>
              <a:noFill/>
            </a:ln>
          </p:spPr>
          <p:txBody>
            <a:bodyPr spcFirstLastPara="1" wrap="square" lIns="0" tIns="10700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rgbClr val="FFFFFF"/>
                  </a:solidFill>
                  <a:latin typeface="Poppins SemiBold"/>
                  <a:ea typeface="Poppins SemiBold"/>
                  <a:cs typeface="Poppins SemiBold"/>
                  <a:sym typeface="Poppins SemiBold"/>
                </a:rPr>
                <a:t>Let's get started</a:t>
              </a:r>
              <a:endParaRPr sz="1600">
                <a:latin typeface="Poppins SemiBold"/>
                <a:ea typeface="Poppins SemiBold"/>
                <a:cs typeface="Poppins SemiBold"/>
                <a:sym typeface="Poppins SemiBold"/>
              </a:endParaRPr>
            </a:p>
          </p:txBody>
        </p:sp>
      </p:grpSp>
      <p:sp>
        <p:nvSpPr>
          <p:cNvPr id="3080" name="Google Shape;3080;p329"/>
          <p:cNvSpPr txBox="1"/>
          <p:nvPr/>
        </p:nvSpPr>
        <p:spPr>
          <a:xfrm>
            <a:off x="297475" y="976675"/>
            <a:ext cx="4274400" cy="3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Poppins"/>
              <a:buChar char="●"/>
            </a:pP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partnership journey that</a:t>
            </a:r>
            <a:b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began at FutureTech 2022</a:t>
            </a:r>
            <a:b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17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Poppins"/>
              <a:buChar char="●"/>
            </a:pP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The Industry Challenge</a:t>
            </a:r>
            <a:endParaRPr sz="17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Poppins"/>
              <a:buChar char="●"/>
            </a:pP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Bridging the gap between</a:t>
            </a:r>
            <a:b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FINANCE and FIELD</a:t>
            </a:r>
            <a:b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17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Poppins"/>
              <a:buChar char="●"/>
            </a:pPr>
            <a:r>
              <a:rPr lang="en" sz="1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sneak peak into the resulting Industry Cloud Application</a:t>
            </a:r>
            <a:endParaRPr sz="17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80" name="Google Shape;3480;p347"/>
          <p:cNvCxnSpPr/>
          <p:nvPr/>
        </p:nvCxnSpPr>
        <p:spPr>
          <a:xfrm>
            <a:off x="484550" y="1718415"/>
            <a:ext cx="1844400" cy="900"/>
          </a:xfrm>
          <a:prstGeom prst="straightConnector1">
            <a:avLst/>
          </a:prstGeom>
          <a:noFill/>
          <a:ln w="38100" cap="flat" cmpd="sng">
            <a:solidFill>
              <a:srgbClr val="EC753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481" name="Google Shape;3481;p34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82" name="Google Shape;3482;p34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347"/>
            <p:cNvSpPr txBox="1"/>
            <p:nvPr/>
          </p:nvSpPr>
          <p:spPr>
            <a:xfrm>
              <a:off x="6631351" y="4902950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CONFIDENTIAL	|	© 2022 smartapp.com</a:t>
              </a:r>
              <a:endParaRPr sz="600"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84" name="Google Shape;3484;p34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85" name="Google Shape;3485;p34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86" name="Google Shape;3486;p34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87" name="Google Shape;3487;p34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88" name="Google Shape;3488;p34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489" name="Google Shape;3489;p347"/>
          <p:cNvSpPr txBox="1">
            <a:spLocks noGrp="1"/>
          </p:cNvSpPr>
          <p:nvPr>
            <p:ph type="title"/>
          </p:nvPr>
        </p:nvSpPr>
        <p:spPr>
          <a:xfrm>
            <a:off x="0" y="283125"/>
            <a:ext cx="9144000" cy="6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7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Bringing together the best of 2 powerful products</a:t>
            </a:r>
            <a:endParaRPr sz="2700" b="1" baseline="300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490" name="Google Shape;3490;p34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491" name="Google Shape;3491;p34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34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493" name="Google Shape;3493;p34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494" name="Google Shape;3494;p34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95" name="Google Shape;3495;p34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496" name="Google Shape;3496;p34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cxnSp>
        <p:nvCxnSpPr>
          <p:cNvPr id="3497" name="Google Shape;3497;p347"/>
          <p:cNvCxnSpPr/>
          <p:nvPr/>
        </p:nvCxnSpPr>
        <p:spPr>
          <a:xfrm>
            <a:off x="2193247" y="1686626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8" name="Google Shape;3498;p347"/>
          <p:cNvCxnSpPr/>
          <p:nvPr/>
        </p:nvCxnSpPr>
        <p:spPr>
          <a:xfrm>
            <a:off x="2257724" y="1718140"/>
            <a:ext cx="1110300" cy="0"/>
          </a:xfrm>
          <a:prstGeom prst="straightConnector1">
            <a:avLst/>
          </a:prstGeom>
          <a:noFill/>
          <a:ln w="38100" cap="flat" cmpd="sng">
            <a:solidFill>
              <a:srgbClr val="008E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99" name="Google Shape;3499;p347"/>
          <p:cNvSpPr txBox="1"/>
          <p:nvPr/>
        </p:nvSpPr>
        <p:spPr>
          <a:xfrm>
            <a:off x="306701" y="2486196"/>
            <a:ext cx="13578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Jobsite</a:t>
            </a:r>
            <a:endParaRPr sz="2000" b="1">
              <a:solidFill>
                <a:srgbClr val="EC75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EC75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Construction Management Automation</a:t>
            </a:r>
            <a:endParaRPr sz="2000" b="1">
              <a:solidFill>
                <a:srgbClr val="EC75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500" name="Google Shape;3500;p347"/>
          <p:cNvPicPr preferRelativeResize="0"/>
          <p:nvPr/>
        </p:nvPicPr>
        <p:blipFill rotWithShape="1">
          <a:blip r:embed="rId3">
            <a:alphaModFix/>
          </a:blip>
          <a:srcRect r="77936" b="-8731"/>
          <a:stretch/>
        </p:blipFill>
        <p:spPr>
          <a:xfrm>
            <a:off x="306701" y="1351471"/>
            <a:ext cx="842025" cy="856150"/>
          </a:xfrm>
          <a:prstGeom prst="rect">
            <a:avLst/>
          </a:prstGeom>
          <a:noFill/>
          <a:ln>
            <a:noFill/>
          </a:ln>
        </p:spPr>
      </p:pic>
      <p:sp>
        <p:nvSpPr>
          <p:cNvPr id="3501" name="Google Shape;3501;p347"/>
          <p:cNvSpPr txBox="1"/>
          <p:nvPr/>
        </p:nvSpPr>
        <p:spPr>
          <a:xfrm>
            <a:off x="3394901" y="2383721"/>
            <a:ext cx="1357800" cy="2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Backoffice</a:t>
            </a:r>
            <a:endParaRPr sz="20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39B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"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nterprise</a:t>
            </a:r>
            <a:endParaRPr sz="20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39B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"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esource</a:t>
            </a:r>
            <a:endParaRPr sz="2000" b="1"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39B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</a:t>
            </a:r>
            <a:r>
              <a:rPr lang="en" sz="20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lanning </a:t>
            </a:r>
            <a:r>
              <a:rPr lang="en"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System</a:t>
            </a:r>
            <a:endParaRPr sz="2000" b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502" name="Google Shape;3502;p347"/>
          <p:cNvSpPr/>
          <p:nvPr/>
        </p:nvSpPr>
        <p:spPr>
          <a:xfrm>
            <a:off x="5332175" y="1361825"/>
            <a:ext cx="3580200" cy="2735100"/>
          </a:xfrm>
          <a:prstGeom prst="rect">
            <a:avLst/>
          </a:prstGeom>
          <a:solidFill>
            <a:srgbClr val="232323"/>
          </a:solidFill>
          <a:ln w="19050" cap="flat" cmpd="sng">
            <a:solidFill>
              <a:srgbClr val="EC753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03" name="Google Shape;3503;p3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72956" y="1377740"/>
            <a:ext cx="1596974" cy="80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4" name="Google Shape;3504;p3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7903" y="1053675"/>
            <a:ext cx="1473070" cy="1400275"/>
          </a:xfrm>
          <a:prstGeom prst="rect">
            <a:avLst/>
          </a:prstGeom>
          <a:noFill/>
          <a:ln>
            <a:noFill/>
          </a:ln>
        </p:spPr>
      </p:pic>
      <p:sp>
        <p:nvSpPr>
          <p:cNvPr id="3505" name="Google Shape;3505;p347"/>
          <p:cNvSpPr txBox="1">
            <a:spLocks noGrp="1"/>
          </p:cNvSpPr>
          <p:nvPr>
            <p:ph type="title" idx="2"/>
          </p:nvPr>
        </p:nvSpPr>
        <p:spPr>
          <a:xfrm>
            <a:off x="5487750" y="1438225"/>
            <a:ext cx="3337500" cy="25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The result is a partnership that created a revolutionary </a:t>
            </a:r>
            <a:br>
              <a:rPr lang="en" sz="18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</a:br>
            <a:r>
              <a:rPr lang="en" sz="1800" u="sng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Industry Cloud Application</a:t>
            </a:r>
            <a:r>
              <a:rPr lang="en" sz="18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 for EC&amp;O that solves a known, current &amp; recurring problem:</a:t>
            </a:r>
            <a:endParaRPr sz="18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Bridging the gap between</a:t>
            </a:r>
            <a:endParaRPr sz="1800" b="1">
              <a:solidFill>
                <a:srgbClr val="039BE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039BE3"/>
                </a:solidFill>
                <a:latin typeface="Poppins"/>
                <a:ea typeface="Poppins"/>
                <a:cs typeface="Poppins"/>
                <a:sym typeface="Poppins"/>
              </a:rPr>
              <a:t>FINANCE</a:t>
            </a: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          </a:t>
            </a:r>
            <a:r>
              <a:rPr lang="en" sz="1800" b="1">
                <a:solidFill>
                  <a:srgbClr val="ED7532"/>
                </a:solidFill>
                <a:latin typeface="Poppins"/>
                <a:ea typeface="Poppins"/>
                <a:cs typeface="Poppins"/>
                <a:sym typeface="Poppins"/>
              </a:rPr>
              <a:t>FIELD</a:t>
            </a:r>
            <a:endParaRPr sz="1800" b="1">
              <a:solidFill>
                <a:srgbClr val="ED753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506" name="Google Shape;3506;p3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5229" y="3652775"/>
            <a:ext cx="371415" cy="2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7" name="Google Shape;3507;p347"/>
          <p:cNvSpPr txBox="1"/>
          <p:nvPr/>
        </p:nvSpPr>
        <p:spPr>
          <a:xfrm>
            <a:off x="4877212" y="2393540"/>
            <a:ext cx="2910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solidFill>
                  <a:srgbClr val="E86E25"/>
                </a:solidFill>
              </a:rPr>
              <a:t>=</a:t>
            </a:r>
            <a:endParaRPr sz="3300" b="1">
              <a:solidFill>
                <a:srgbClr val="E86E25"/>
              </a:solidFill>
            </a:endParaRPr>
          </a:p>
        </p:txBody>
      </p:sp>
      <p:sp>
        <p:nvSpPr>
          <p:cNvPr id="3508" name="Google Shape;3508;p347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3" name="Google Shape;3513;p348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4" name="Google Shape;3514;p348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515" name="Google Shape;3515;p348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516" name="Google Shape;3516;p348"/>
          <p:cNvSpPr txBox="1">
            <a:spLocks noGrp="1"/>
          </p:cNvSpPr>
          <p:nvPr>
            <p:ph type="title"/>
          </p:nvPr>
        </p:nvSpPr>
        <p:spPr>
          <a:xfrm>
            <a:off x="162500" y="381925"/>
            <a:ext cx="4780800" cy="12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An idea that began</a:t>
            </a:r>
            <a:endParaRPr sz="30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@ FutureTech 2022…</a:t>
            </a:r>
            <a:endParaRPr sz="30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300" b="1">
              <a:solidFill>
                <a:srgbClr val="31313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b="1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517" name="Google Shape;3517;p348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518" name="Google Shape;3518;p348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348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520" name="Google Shape;3520;p348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521" name="Google Shape;3521;p348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22" name="Google Shape;3522;p348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23" name="Google Shape;3523;p348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524" name="Google Shape;3524;p348"/>
          <p:cNvPicPr preferRelativeResize="0"/>
          <p:nvPr/>
        </p:nvPicPr>
        <p:blipFill>
          <a:blip r:embed="rId6">
            <a:alphaModFix amt="31000"/>
          </a:blip>
          <a:stretch>
            <a:fillRect/>
          </a:stretch>
        </p:blipFill>
        <p:spPr>
          <a:xfrm>
            <a:off x="3726869" y="2176020"/>
            <a:ext cx="1696775" cy="24803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25" name="Google Shape;3525;p348"/>
          <p:cNvGrpSpPr/>
          <p:nvPr/>
        </p:nvGrpSpPr>
        <p:grpSpPr>
          <a:xfrm>
            <a:off x="2504000" y="1527581"/>
            <a:ext cx="6230423" cy="2878588"/>
            <a:chOff x="2504000" y="1527581"/>
            <a:chExt cx="6230423" cy="2878588"/>
          </a:xfrm>
        </p:grpSpPr>
        <p:sp>
          <p:nvSpPr>
            <p:cNvPr id="3526" name="Google Shape;3526;p348"/>
            <p:cNvSpPr txBox="1"/>
            <p:nvPr/>
          </p:nvSpPr>
          <p:spPr>
            <a:xfrm>
              <a:off x="4561423" y="3228669"/>
              <a:ext cx="4173000" cy="117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 b="1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Comes to Market</a:t>
              </a:r>
              <a:endPara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 b="1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@ FutureTech 2023 !</a:t>
              </a:r>
              <a:endPara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527" name="Google Shape;3527;p348"/>
            <p:cNvCxnSpPr/>
            <p:nvPr/>
          </p:nvCxnSpPr>
          <p:spPr>
            <a:xfrm flipH="1">
              <a:off x="2504000" y="1527581"/>
              <a:ext cx="48900" cy="22827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28" name="Google Shape;3528;p348"/>
            <p:cNvCxnSpPr>
              <a:stCxn id="3526" idx="1"/>
            </p:cNvCxnSpPr>
            <p:nvPr/>
          </p:nvCxnSpPr>
          <p:spPr>
            <a:xfrm rot="10800000">
              <a:off x="2513623" y="3810219"/>
              <a:ext cx="2047800" cy="72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529" name="Google Shape;3529;p348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5" name="Google Shape;3535;p349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536" name="Google Shape;3536;p349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349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538" name="Google Shape;3538;p349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539" name="Google Shape;3539;p349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40" name="Google Shape;3540;p349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41" name="Google Shape;3541;p349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542" name="Google Shape;3542;p349"/>
          <p:cNvPicPr preferRelativeResize="0"/>
          <p:nvPr/>
        </p:nvPicPr>
        <p:blipFill rotWithShape="1">
          <a:blip r:embed="rId3">
            <a:alphaModFix/>
          </a:blip>
          <a:srcRect l="3907" t="7688" r="5439" b="14881"/>
          <a:stretch/>
        </p:blipFill>
        <p:spPr>
          <a:xfrm>
            <a:off x="388700" y="1323125"/>
            <a:ext cx="7230849" cy="3443901"/>
          </a:xfrm>
          <a:prstGeom prst="rect">
            <a:avLst/>
          </a:prstGeom>
          <a:noFill/>
          <a:ln>
            <a:noFill/>
          </a:ln>
        </p:spPr>
      </p:pic>
      <p:sp>
        <p:nvSpPr>
          <p:cNvPr id="3543" name="Google Shape;3543;p349"/>
          <p:cNvSpPr txBox="1">
            <a:spLocks noGrp="1"/>
          </p:cNvSpPr>
          <p:nvPr>
            <p:ph type="title"/>
          </p:nvPr>
        </p:nvSpPr>
        <p:spPr>
          <a:xfrm>
            <a:off x="426450" y="162776"/>
            <a:ext cx="8133600" cy="14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Introducing Smartapp ONE™ for SAP - </a:t>
            </a:r>
            <a:endParaRPr sz="30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Bridging FINANCE to FIELD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44" name="Google Shape;3544;p349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0" name="Google Shape;3550;p350"/>
          <p:cNvSpPr txBox="1"/>
          <p:nvPr/>
        </p:nvSpPr>
        <p:spPr>
          <a:xfrm>
            <a:off x="271275" y="176645"/>
            <a:ext cx="8661600" cy="8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for SAP</a:t>
            </a:r>
            <a:r>
              <a:rPr lang="en" sz="24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Industry Cloud Application</a:t>
            </a:r>
            <a:endParaRPr sz="24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is available in the SAP Store.</a:t>
            </a:r>
            <a:endParaRPr sz="1200" b="1" i="0" u="none" strike="noStrike" cap="none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551" name="Google Shape;3551;p350"/>
          <p:cNvCxnSpPr/>
          <p:nvPr/>
        </p:nvCxnSpPr>
        <p:spPr>
          <a:xfrm rot="10800000">
            <a:off x="900575" y="1647700"/>
            <a:ext cx="2595300" cy="1498500"/>
          </a:xfrm>
          <a:prstGeom prst="bentConnector3">
            <a:avLst>
              <a:gd name="adj1" fmla="val 71913"/>
            </a:avLst>
          </a:prstGeom>
          <a:noFill/>
          <a:ln w="19050" cap="flat" cmpd="sng">
            <a:solidFill>
              <a:srgbClr val="FD771B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552" name="Google Shape;3552;p35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553" name="Google Shape;3553;p35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35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555" name="Google Shape;3555;p35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556" name="Google Shape;3556;p35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57" name="Google Shape;3557;p35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558" name="Google Shape;3558;p35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559" name="Google Shape;3559;p3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426" y="1243100"/>
            <a:ext cx="5434325" cy="3287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0" name="Google Shape;3560;p3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0675" y="2900583"/>
            <a:ext cx="1269550" cy="17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1" name="Google Shape;3561;p3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1275" y="1243100"/>
            <a:ext cx="2857100" cy="1341725"/>
          </a:xfrm>
          <a:prstGeom prst="rect">
            <a:avLst/>
          </a:prstGeom>
          <a:noFill/>
          <a:ln w="19050" cap="flat" cmpd="sng">
            <a:solidFill>
              <a:srgbClr val="EC753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562" name="Google Shape;3562;p3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27050" y="2571750"/>
            <a:ext cx="1533404" cy="720112"/>
          </a:xfrm>
          <a:prstGeom prst="rect">
            <a:avLst/>
          </a:prstGeom>
          <a:noFill/>
          <a:ln>
            <a:noFill/>
          </a:ln>
        </p:spPr>
      </p:pic>
      <p:sp>
        <p:nvSpPr>
          <p:cNvPr id="3563" name="Google Shape;3563;p350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8" name="Google Shape;3568;p351"/>
          <p:cNvSpPr txBox="1"/>
          <p:nvPr/>
        </p:nvSpPr>
        <p:spPr>
          <a:xfrm>
            <a:off x="713925" y="316075"/>
            <a:ext cx="2843400" cy="2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</a:t>
            </a: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endParaRPr sz="2000" b="1"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569" name="Google Shape;3569;p351"/>
          <p:cNvGrpSpPr/>
          <p:nvPr/>
        </p:nvGrpSpPr>
        <p:grpSpPr>
          <a:xfrm>
            <a:off x="2828975" y="174375"/>
            <a:ext cx="6293201" cy="4772951"/>
            <a:chOff x="5746847" y="497220"/>
            <a:chExt cx="5652745" cy="4266897"/>
          </a:xfrm>
        </p:grpSpPr>
        <p:pic>
          <p:nvPicPr>
            <p:cNvPr id="3570" name="Google Shape;3570;p351" descr="5.png"/>
            <p:cNvPicPr preferRelativeResize="0"/>
            <p:nvPr/>
          </p:nvPicPr>
          <p:blipFill rotWithShape="1">
            <a:blip r:embed="rId3">
              <a:alphaModFix/>
            </a:blip>
            <a:srcRect l="1431" r="16297"/>
            <a:stretch/>
          </p:blipFill>
          <p:spPr>
            <a:xfrm>
              <a:off x="5746847" y="497220"/>
              <a:ext cx="5652745" cy="4266897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49800"/>
                </a:srgbClr>
              </a:outerShdw>
            </a:effectLst>
          </p:spPr>
        </p:pic>
        <p:sp>
          <p:nvSpPr>
            <p:cNvPr id="3571" name="Google Shape;3571;p351"/>
            <p:cNvSpPr/>
            <p:nvPr/>
          </p:nvSpPr>
          <p:spPr>
            <a:xfrm>
              <a:off x="6671359" y="1186600"/>
              <a:ext cx="1590600" cy="2633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50" tIns="68550" rIns="68550" bIns="685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72" name="Google Shape;3572;p351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3573" name="Google Shape;3573;p35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4" name="Google Shape;3574;p35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575" name="Google Shape;3575;p351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3576" name="Google Shape;3576;p35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7" name="Google Shape;3577;p35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8" name="Google Shape;3578;p35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3579" name="Google Shape;3579;p351"/>
          <p:cNvPicPr preferRelativeResize="0"/>
          <p:nvPr/>
        </p:nvPicPr>
        <p:blipFill rotWithShape="1">
          <a:blip r:embed="rId4">
            <a:alphaModFix/>
          </a:blip>
          <a:srcRect l="5229" r="5229"/>
          <a:stretch/>
        </p:blipFill>
        <p:spPr>
          <a:xfrm>
            <a:off x="3780900" y="926775"/>
            <a:ext cx="5341276" cy="3174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0" name="Google Shape;3580;p3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98382" y="2223475"/>
            <a:ext cx="671320" cy="679050"/>
          </a:xfrm>
          <a:prstGeom prst="rect">
            <a:avLst/>
          </a:prstGeom>
          <a:noFill/>
          <a:ln>
            <a:noFill/>
          </a:ln>
          <a:effectLst>
            <a:outerShdw blurRad="357188" dist="57150" dir="5400000" algn="bl" rotWithShape="0">
              <a:srgbClr val="ED7D31">
                <a:alpha val="69800"/>
              </a:srgbClr>
            </a:outerShdw>
          </a:effectLst>
        </p:spPr>
      </p:pic>
      <p:pic>
        <p:nvPicPr>
          <p:cNvPr id="3581" name="Google Shape;3581;p35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5050" y="2223486"/>
            <a:ext cx="1372867" cy="67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2" name="Google Shape;3582;p35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15316" y="2285121"/>
            <a:ext cx="727801" cy="535241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666666">
                <a:alpha val="15690"/>
              </a:srgbClr>
            </a:outerShdw>
          </a:effectLst>
        </p:spPr>
      </p:pic>
      <p:sp>
        <p:nvSpPr>
          <p:cNvPr id="3583" name="Google Shape;3583;p351"/>
          <p:cNvSpPr/>
          <p:nvPr/>
        </p:nvSpPr>
        <p:spPr>
          <a:xfrm>
            <a:off x="141585" y="257280"/>
            <a:ext cx="480000" cy="48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>
                <a:solidFill>
                  <a:srgbClr val="FFFFFF"/>
                </a:solidFill>
              </a:rPr>
              <a:t>1</a:t>
            </a: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584" name="Google Shape;3584;p351"/>
          <p:cNvSpPr txBox="1"/>
          <p:nvPr/>
        </p:nvSpPr>
        <p:spPr>
          <a:xfrm>
            <a:off x="713925" y="826671"/>
            <a:ext cx="26856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Easily install from the SAP Store to quickly </a:t>
            </a:r>
            <a:r>
              <a:rPr lang="en" b="1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</a:t>
            </a:r>
            <a:r>
              <a:rPr lang="en" b="1" i="0" u="none" strike="noStrike" cap="none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nnect </a:t>
            </a:r>
            <a:r>
              <a:rPr lang="en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your SAP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S/4HANA EC&amp;O projects to 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</a:t>
            </a:r>
            <a:r>
              <a:rPr lang="en" i="0" u="none" strike="noStrike" cap="none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Smartapp JobSite projects.</a:t>
            </a:r>
            <a:endParaRPr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585" name="Google Shape;3585;p351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0" name="Google Shape;3590;p352"/>
          <p:cNvGrpSpPr/>
          <p:nvPr/>
        </p:nvGrpSpPr>
        <p:grpSpPr>
          <a:xfrm>
            <a:off x="0" y="4843206"/>
            <a:ext cx="9144000" cy="224100"/>
            <a:chOff x="0" y="4843214"/>
            <a:chExt cx="9144000" cy="224100"/>
          </a:xfrm>
        </p:grpSpPr>
        <p:sp>
          <p:nvSpPr>
            <p:cNvPr id="3591" name="Google Shape;3591;p35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2" name="Google Shape;3592;p35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" sz="600" b="0" i="0" u="none" strike="noStrike" cap="none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="0" i="0" u="none" strike="noStrike" cap="none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="0" i="0" u="none" strike="noStrike" cap="none" baseline="30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593" name="Google Shape;3593;p352"/>
            <p:cNvGrpSpPr/>
            <p:nvPr/>
          </p:nvGrpSpPr>
          <p:grpSpPr>
            <a:xfrm>
              <a:off x="247820" y="4874069"/>
              <a:ext cx="169142" cy="168466"/>
              <a:chOff x="823591" y="822967"/>
              <a:chExt cx="635635" cy="633094"/>
            </a:xfrm>
          </p:grpSpPr>
          <p:sp>
            <p:nvSpPr>
              <p:cNvPr id="3594" name="Google Shape;3594;p35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5" name="Google Shape;3595;p35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6" name="Google Shape;3596;p35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597" name="Google Shape;3597;p352"/>
          <p:cNvSpPr txBox="1"/>
          <p:nvPr/>
        </p:nvSpPr>
        <p:spPr>
          <a:xfrm>
            <a:off x="713925" y="316075"/>
            <a:ext cx="2843400" cy="2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</a:t>
            </a: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endParaRPr sz="2000" b="1"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598" name="Google Shape;3598;p352"/>
          <p:cNvSpPr/>
          <p:nvPr/>
        </p:nvSpPr>
        <p:spPr>
          <a:xfrm>
            <a:off x="141585" y="257280"/>
            <a:ext cx="480000" cy="48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>
                <a:solidFill>
                  <a:srgbClr val="FFFFFF"/>
                </a:solidFill>
              </a:rPr>
              <a:t>2</a:t>
            </a:r>
            <a:endParaRPr sz="1050" b="1">
              <a:solidFill>
                <a:srgbClr val="FFFFFF"/>
              </a:solidFill>
            </a:endParaRPr>
          </a:p>
        </p:txBody>
      </p:sp>
      <p:pic>
        <p:nvPicPr>
          <p:cNvPr id="3599" name="Google Shape;3599;p3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91819" y="53650"/>
            <a:ext cx="4934025" cy="387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0" name="Google Shape;3600;p3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1652" y="207335"/>
            <a:ext cx="4605730" cy="2535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1" name="Google Shape;3601;p352"/>
          <p:cNvPicPr preferRelativeResize="0"/>
          <p:nvPr/>
        </p:nvPicPr>
        <p:blipFill rotWithShape="1">
          <a:blip r:embed="rId5">
            <a:alphaModFix/>
          </a:blip>
          <a:srcRect l="14038" t="6089" r="5698" b="7285"/>
          <a:stretch/>
        </p:blipFill>
        <p:spPr>
          <a:xfrm>
            <a:off x="-9007" y="2041775"/>
            <a:ext cx="5166075" cy="286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2" name="Google Shape;3602;p352"/>
          <p:cNvPicPr preferRelativeResize="0"/>
          <p:nvPr/>
        </p:nvPicPr>
        <p:blipFill rotWithShape="1">
          <a:blip r:embed="rId6">
            <a:alphaModFix/>
          </a:blip>
          <a:srcRect t="9834" b="1323"/>
          <a:stretch/>
        </p:blipFill>
        <p:spPr>
          <a:xfrm>
            <a:off x="161591" y="2272862"/>
            <a:ext cx="4265216" cy="2369491"/>
          </a:xfrm>
          <a:prstGeom prst="rect">
            <a:avLst/>
          </a:prstGeom>
          <a:noFill/>
          <a:ln>
            <a:noFill/>
          </a:ln>
        </p:spPr>
      </p:pic>
      <p:sp>
        <p:nvSpPr>
          <p:cNvPr id="3603" name="Google Shape;3603;p352"/>
          <p:cNvSpPr txBox="1"/>
          <p:nvPr/>
        </p:nvSpPr>
        <p:spPr>
          <a:xfrm>
            <a:off x="713925" y="821250"/>
            <a:ext cx="3420900" cy="18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Once connected, Smartapp ONE seeds a FINANCE landing console </a:t>
            </a:r>
            <a:r>
              <a:rPr lang="en" b="1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right inside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your SAP CORE project - purpose built  </a:t>
            </a:r>
            <a:r>
              <a:rPr lang="en" b="1" u="sng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industry-centric interfaces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built for EC&amp;O projects - </a:t>
            </a:r>
            <a:r>
              <a:rPr lang="en" b="1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WBS, CBS, Bids, Contracts, &amp; Pay Application.</a:t>
            </a:r>
            <a:endParaRPr b="1">
              <a:solidFill>
                <a:srgbClr val="E86E25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604" name="Google Shape;3604;p3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30696" y="2574276"/>
            <a:ext cx="580225" cy="39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605" name="Google Shape;3605;p35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230519" y="4045750"/>
            <a:ext cx="671320" cy="679050"/>
          </a:xfrm>
          <a:prstGeom prst="rect">
            <a:avLst/>
          </a:prstGeom>
          <a:noFill/>
          <a:ln>
            <a:noFill/>
          </a:ln>
          <a:effectLst>
            <a:outerShdw blurRad="357188" dist="57150" dir="5400000" algn="bl" rotWithShape="0">
              <a:srgbClr val="ED7D31">
                <a:alpha val="69800"/>
              </a:srgbClr>
            </a:outerShdw>
          </a:effectLst>
        </p:spPr>
      </p:pic>
      <p:pic>
        <p:nvPicPr>
          <p:cNvPr id="3606" name="Google Shape;3606;p35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27187" y="4045761"/>
            <a:ext cx="1372867" cy="67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7" name="Google Shape;3607;p35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47454" y="4107396"/>
            <a:ext cx="727801" cy="535241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666666">
                <a:alpha val="15690"/>
              </a:srgbClr>
            </a:outerShdw>
          </a:effectLst>
        </p:spPr>
      </p:pic>
      <p:sp>
        <p:nvSpPr>
          <p:cNvPr id="3608" name="Google Shape;3608;p352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" name="Google Shape;3614;p3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0400" y="28051"/>
            <a:ext cx="4868846" cy="2738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15" name="Google Shape;3615;p353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616" name="Google Shape;3616;p353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353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618" name="Google Shape;3618;p353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619" name="Google Shape;3619;p353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20" name="Google Shape;3620;p353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21" name="Google Shape;3621;p353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622" name="Google Shape;3622;p3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13225" y="2126475"/>
            <a:ext cx="4868875" cy="27387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623" name="Google Shape;3623;p353"/>
          <p:cNvSpPr txBox="1"/>
          <p:nvPr/>
        </p:nvSpPr>
        <p:spPr>
          <a:xfrm>
            <a:off x="4700701" y="3093686"/>
            <a:ext cx="3082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3624" name="Google Shape;3624;p353"/>
          <p:cNvGrpSpPr/>
          <p:nvPr/>
        </p:nvGrpSpPr>
        <p:grpSpPr>
          <a:xfrm>
            <a:off x="3057299" y="1000573"/>
            <a:ext cx="5096739" cy="1121151"/>
            <a:chOff x="136425" y="452767"/>
            <a:chExt cx="7027077" cy="1702583"/>
          </a:xfrm>
        </p:grpSpPr>
        <p:pic>
          <p:nvPicPr>
            <p:cNvPr id="3625" name="Google Shape;3625;p353"/>
            <p:cNvPicPr preferRelativeResize="0"/>
            <p:nvPr/>
          </p:nvPicPr>
          <p:blipFill rotWithShape="1">
            <a:blip r:embed="rId5">
              <a:alphaModFix/>
            </a:blip>
            <a:srcRect l="2527" t="37826" r="5897" b="28904"/>
            <a:stretch/>
          </p:blipFill>
          <p:spPr>
            <a:xfrm>
              <a:off x="136825" y="750000"/>
              <a:ext cx="7026677" cy="140535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3626" name="Google Shape;3626;p353"/>
            <p:cNvPicPr preferRelativeResize="0"/>
            <p:nvPr/>
          </p:nvPicPr>
          <p:blipFill rotWithShape="1">
            <a:blip r:embed="rId5">
              <a:alphaModFix/>
            </a:blip>
            <a:srcRect l="2315" b="94490"/>
            <a:stretch/>
          </p:blipFill>
          <p:spPr>
            <a:xfrm>
              <a:off x="136425" y="457936"/>
              <a:ext cx="7026677" cy="27082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3627" name="Google Shape;3627;p353"/>
            <p:cNvPicPr preferRelativeResize="0"/>
            <p:nvPr/>
          </p:nvPicPr>
          <p:blipFill rotWithShape="1">
            <a:blip r:embed="rId5">
              <a:alphaModFix/>
            </a:blip>
            <a:srcRect l="2314" r="85044" b="94490"/>
            <a:stretch/>
          </p:blipFill>
          <p:spPr>
            <a:xfrm>
              <a:off x="136426" y="452767"/>
              <a:ext cx="1007323" cy="27082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</p:grpSp>
      <p:grpSp>
        <p:nvGrpSpPr>
          <p:cNvPr id="3628" name="Google Shape;3628;p353"/>
          <p:cNvGrpSpPr/>
          <p:nvPr/>
        </p:nvGrpSpPr>
        <p:grpSpPr>
          <a:xfrm>
            <a:off x="7899847" y="634012"/>
            <a:ext cx="978286" cy="507900"/>
            <a:chOff x="5225697" y="-8814"/>
            <a:chExt cx="978286" cy="507900"/>
          </a:xfrm>
        </p:grpSpPr>
        <p:sp>
          <p:nvSpPr>
            <p:cNvPr id="3629" name="Google Shape;3629;p353"/>
            <p:cNvSpPr/>
            <p:nvPr/>
          </p:nvSpPr>
          <p:spPr>
            <a:xfrm>
              <a:off x="5225697" y="45599"/>
              <a:ext cx="850200" cy="373800"/>
            </a:xfrm>
            <a:prstGeom prst="roundRect">
              <a:avLst>
                <a:gd name="adj" fmla="val 16667"/>
              </a:avLst>
            </a:prstGeom>
            <a:solidFill>
              <a:srgbClr val="EC7531"/>
            </a:solidFill>
            <a:ln>
              <a:noFill/>
            </a:ln>
            <a:effectLst>
              <a:outerShdw blurRad="242888" dist="57150" dir="6180000" algn="bl" rotWithShape="0">
                <a:srgbClr val="000000">
                  <a:alpha val="4196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630" name="Google Shape;3630;p353"/>
            <p:cNvSpPr txBox="1"/>
            <p:nvPr/>
          </p:nvSpPr>
          <p:spPr>
            <a:xfrm>
              <a:off x="5315683" y="-8814"/>
              <a:ext cx="888300" cy="50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270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 b="1">
                  <a:solidFill>
                    <a:schemeClr val="lt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CBS </a:t>
              </a:r>
              <a:endParaRPr sz="1100"/>
            </a:p>
          </p:txBody>
        </p:sp>
      </p:grpSp>
      <p:grpSp>
        <p:nvGrpSpPr>
          <p:cNvPr id="3631" name="Google Shape;3631;p353"/>
          <p:cNvGrpSpPr/>
          <p:nvPr/>
        </p:nvGrpSpPr>
        <p:grpSpPr>
          <a:xfrm>
            <a:off x="3703022" y="3733811"/>
            <a:ext cx="978286" cy="507900"/>
            <a:chOff x="3244497" y="1743786"/>
            <a:chExt cx="978286" cy="507900"/>
          </a:xfrm>
        </p:grpSpPr>
        <p:sp>
          <p:nvSpPr>
            <p:cNvPr id="3632" name="Google Shape;3632;p353"/>
            <p:cNvSpPr/>
            <p:nvPr/>
          </p:nvSpPr>
          <p:spPr>
            <a:xfrm>
              <a:off x="3244497" y="1798199"/>
              <a:ext cx="850200" cy="373800"/>
            </a:xfrm>
            <a:prstGeom prst="roundRect">
              <a:avLst>
                <a:gd name="adj" fmla="val 16667"/>
              </a:avLst>
            </a:prstGeom>
            <a:solidFill>
              <a:srgbClr val="EC7531"/>
            </a:solidFill>
            <a:ln>
              <a:noFill/>
            </a:ln>
            <a:effectLst>
              <a:outerShdw blurRad="242888" dist="57150" dir="6180000" algn="bl" rotWithShape="0">
                <a:srgbClr val="000000">
                  <a:alpha val="4196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3633" name="Google Shape;3633;p353"/>
            <p:cNvSpPr txBox="1"/>
            <p:nvPr/>
          </p:nvSpPr>
          <p:spPr>
            <a:xfrm>
              <a:off x="3334483" y="1743786"/>
              <a:ext cx="888300" cy="50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270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 b="1">
                  <a:solidFill>
                    <a:schemeClr val="lt1"/>
                  </a:solidFill>
                  <a:latin typeface="Roboto Condensed"/>
                  <a:ea typeface="Roboto Condensed"/>
                  <a:cs typeface="Roboto Condensed"/>
                  <a:sym typeface="Roboto Condensed"/>
                </a:rPr>
                <a:t>WBS </a:t>
              </a:r>
              <a:endParaRPr sz="1100"/>
            </a:p>
          </p:txBody>
        </p:sp>
      </p:grpSp>
      <p:sp>
        <p:nvSpPr>
          <p:cNvPr id="3634" name="Google Shape;3634;p353"/>
          <p:cNvSpPr txBox="1"/>
          <p:nvPr/>
        </p:nvSpPr>
        <p:spPr>
          <a:xfrm>
            <a:off x="713925" y="316075"/>
            <a:ext cx="2843400" cy="2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</a:t>
            </a: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endParaRPr sz="2000" b="1"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635" name="Google Shape;3635;p353"/>
          <p:cNvSpPr/>
          <p:nvPr/>
        </p:nvSpPr>
        <p:spPr>
          <a:xfrm>
            <a:off x="141585" y="257280"/>
            <a:ext cx="480000" cy="48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>
                <a:solidFill>
                  <a:srgbClr val="FFFFFF"/>
                </a:solidFill>
              </a:rPr>
              <a:t>3</a:t>
            </a: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636" name="Google Shape;3636;p353"/>
          <p:cNvSpPr txBox="1"/>
          <p:nvPr/>
        </p:nvSpPr>
        <p:spPr>
          <a:xfrm>
            <a:off x="713925" y="934725"/>
            <a:ext cx="2114700" cy="1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NOW you can </a:t>
            </a:r>
            <a:r>
              <a:rPr lang="en">
                <a:solidFill>
                  <a:srgbClr val="FF7D4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easily &amp; visually </a:t>
            </a:r>
            <a:r>
              <a:rPr lang="en" b="1">
                <a:solidFill>
                  <a:srgbClr val="FF7D4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BUILD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or sync your project Budget </a:t>
            </a:r>
            <a:r>
              <a:rPr lang="en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(CBS)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&amp; </a:t>
            </a:r>
            <a:r>
              <a:rPr lang="en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(WBS)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between SAP S/4HANA &amp; Smartapp ONE™</a:t>
            </a:r>
            <a:endParaRPr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637" name="Google Shape;3637;p353"/>
          <p:cNvSpPr/>
          <p:nvPr/>
        </p:nvSpPr>
        <p:spPr>
          <a:xfrm>
            <a:off x="6961632" y="2180122"/>
            <a:ext cx="1428000" cy="301200"/>
          </a:xfrm>
          <a:prstGeom prst="rect">
            <a:avLst/>
          </a:prstGeom>
          <a:solidFill>
            <a:srgbClr val="2F2F2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8" name="Google Shape;3638;p353"/>
          <p:cNvSpPr txBox="1"/>
          <p:nvPr/>
        </p:nvSpPr>
        <p:spPr>
          <a:xfrm>
            <a:off x="6841753" y="2140628"/>
            <a:ext cx="17907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Smartapp</a:t>
            </a:r>
            <a:r>
              <a:rPr lang="en" sz="1700">
                <a:solidFill>
                  <a:srgbClr val="FFFFFF"/>
                </a:solidFill>
              </a:rPr>
              <a:t> </a:t>
            </a:r>
            <a:r>
              <a:rPr lang="en" sz="17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ONE™</a:t>
            </a:r>
            <a:endParaRPr sz="800"/>
          </a:p>
        </p:txBody>
      </p:sp>
      <p:sp>
        <p:nvSpPr>
          <p:cNvPr id="3639" name="Google Shape;3639;p353"/>
          <p:cNvSpPr/>
          <p:nvPr/>
        </p:nvSpPr>
        <p:spPr>
          <a:xfrm>
            <a:off x="6036075" y="89250"/>
            <a:ext cx="1428000" cy="301200"/>
          </a:xfrm>
          <a:prstGeom prst="rect">
            <a:avLst/>
          </a:prstGeom>
          <a:solidFill>
            <a:srgbClr val="2F2F2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0" name="Google Shape;3640;p353"/>
          <p:cNvSpPr txBox="1"/>
          <p:nvPr/>
        </p:nvSpPr>
        <p:spPr>
          <a:xfrm>
            <a:off x="5916196" y="49756"/>
            <a:ext cx="17907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Smartapp</a:t>
            </a:r>
            <a:r>
              <a:rPr lang="en" sz="1700">
                <a:solidFill>
                  <a:srgbClr val="FFFFFF"/>
                </a:solidFill>
              </a:rPr>
              <a:t> </a:t>
            </a:r>
            <a:r>
              <a:rPr lang="en" sz="17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ONE™</a:t>
            </a:r>
            <a:endParaRPr sz="800"/>
          </a:p>
        </p:txBody>
      </p:sp>
      <p:pic>
        <p:nvPicPr>
          <p:cNvPr id="3641" name="Google Shape;3641;p35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9225" y="2253950"/>
            <a:ext cx="3193100" cy="245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2" name="Google Shape;3642;p353"/>
          <p:cNvPicPr preferRelativeResize="0"/>
          <p:nvPr/>
        </p:nvPicPr>
        <p:blipFill rotWithShape="1">
          <a:blip r:embed="rId7">
            <a:alphaModFix/>
          </a:blip>
          <a:srcRect t="12700" b="6090"/>
          <a:stretch/>
        </p:blipFill>
        <p:spPr>
          <a:xfrm>
            <a:off x="585363" y="2336257"/>
            <a:ext cx="3007892" cy="1575210"/>
          </a:xfrm>
          <a:prstGeom prst="rect">
            <a:avLst/>
          </a:prstGeom>
          <a:noFill/>
          <a:ln>
            <a:noFill/>
          </a:ln>
        </p:spPr>
      </p:pic>
      <p:sp>
        <p:nvSpPr>
          <p:cNvPr id="3643" name="Google Shape;3643;p353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49" name="Google Shape;3649;p35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650" name="Google Shape;3650;p35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35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652" name="Google Shape;3652;p35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653" name="Google Shape;3653;p35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54" name="Google Shape;3654;p35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55" name="Google Shape;3655;p35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656" name="Google Shape;3656;p354"/>
          <p:cNvSpPr txBox="1"/>
          <p:nvPr/>
        </p:nvSpPr>
        <p:spPr>
          <a:xfrm>
            <a:off x="545375" y="2606000"/>
            <a:ext cx="367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657" name="Google Shape;3657;p3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1124" y="78115"/>
            <a:ext cx="4736480" cy="3718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8" name="Google Shape;3658;p354"/>
          <p:cNvPicPr preferRelativeResize="0"/>
          <p:nvPr/>
        </p:nvPicPr>
        <p:blipFill rotWithShape="1">
          <a:blip r:embed="rId4">
            <a:alphaModFix/>
          </a:blip>
          <a:srcRect t="12700" b="6090"/>
          <a:stretch/>
        </p:blipFill>
        <p:spPr>
          <a:xfrm>
            <a:off x="4278897" y="202675"/>
            <a:ext cx="4461752" cy="2383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9" name="Google Shape;3659;p3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51637" y="2084821"/>
            <a:ext cx="1971413" cy="2658379"/>
          </a:xfrm>
          <a:prstGeom prst="rect">
            <a:avLst/>
          </a:prstGeom>
          <a:noFill/>
          <a:ln>
            <a:noFill/>
          </a:ln>
        </p:spPr>
      </p:pic>
      <p:sp>
        <p:nvSpPr>
          <p:cNvPr id="3660" name="Google Shape;3660;p354"/>
          <p:cNvSpPr txBox="1"/>
          <p:nvPr/>
        </p:nvSpPr>
        <p:spPr>
          <a:xfrm>
            <a:off x="713925" y="316075"/>
            <a:ext cx="2843400" cy="2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</a:t>
            </a: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endParaRPr sz="2000" b="1"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661" name="Google Shape;3661;p354"/>
          <p:cNvSpPr/>
          <p:nvPr/>
        </p:nvSpPr>
        <p:spPr>
          <a:xfrm>
            <a:off x="141585" y="257280"/>
            <a:ext cx="480000" cy="48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>
                <a:solidFill>
                  <a:srgbClr val="FFFFFF"/>
                </a:solidFill>
              </a:rPr>
              <a:t>4</a:t>
            </a:r>
            <a:endParaRPr sz="1050" b="1">
              <a:solidFill>
                <a:srgbClr val="FFFFFF"/>
              </a:solidFill>
            </a:endParaRPr>
          </a:p>
        </p:txBody>
      </p:sp>
      <p:pic>
        <p:nvPicPr>
          <p:cNvPr id="3662" name="Google Shape;3662;p354"/>
          <p:cNvPicPr preferRelativeResize="0"/>
          <p:nvPr/>
        </p:nvPicPr>
        <p:blipFill rotWithShape="1">
          <a:blip r:embed="rId6">
            <a:alphaModFix/>
          </a:blip>
          <a:srcRect l="40011" t="11496"/>
          <a:stretch/>
        </p:blipFill>
        <p:spPr>
          <a:xfrm>
            <a:off x="3964925" y="1677792"/>
            <a:ext cx="2987203" cy="2784432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663" name="Google Shape;3663;p354"/>
          <p:cNvSpPr txBox="1"/>
          <p:nvPr/>
        </p:nvSpPr>
        <p:spPr>
          <a:xfrm>
            <a:off x="717125" y="1010925"/>
            <a:ext cx="2987100" cy="19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Then have your FIELD project team leverage our built-in realtime </a:t>
            </a:r>
            <a:r>
              <a:rPr lang="en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LEAN LAST PLANNER </a:t>
            </a:r>
            <a:r>
              <a:rPr lang="en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to get real time </a:t>
            </a:r>
            <a:r>
              <a:rPr lang="en" b="1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FORECASTS &amp; ACTUALS</a:t>
            </a:r>
            <a:r>
              <a:rPr lang="en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directly from the field to your SAP ERP.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664" name="Google Shape;3664;p354"/>
          <p:cNvPicPr preferRelativeResize="0"/>
          <p:nvPr/>
        </p:nvPicPr>
        <p:blipFill rotWithShape="1">
          <a:blip r:embed="rId7">
            <a:alphaModFix/>
          </a:blip>
          <a:srcRect l="48462" t="47701" r="3276" b="7229"/>
          <a:stretch/>
        </p:blipFill>
        <p:spPr>
          <a:xfrm>
            <a:off x="7130144" y="2490551"/>
            <a:ext cx="1756301" cy="922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5" name="Google Shape;3665;p35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19800" y="2710297"/>
            <a:ext cx="1833300" cy="2146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6" name="Google Shape;3666;p35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17269" y="3796725"/>
            <a:ext cx="671320" cy="679050"/>
          </a:xfrm>
          <a:prstGeom prst="rect">
            <a:avLst/>
          </a:prstGeom>
          <a:noFill/>
          <a:ln>
            <a:noFill/>
          </a:ln>
          <a:effectLst>
            <a:outerShdw blurRad="357188" dist="57150" dir="5400000" algn="bl" rotWithShape="0">
              <a:srgbClr val="ED7D31">
                <a:alpha val="69800"/>
              </a:srgbClr>
            </a:outerShdw>
          </a:effectLst>
        </p:spPr>
      </p:pic>
      <p:pic>
        <p:nvPicPr>
          <p:cNvPr id="3667" name="Google Shape;3667;p35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3937" y="3796736"/>
            <a:ext cx="1372867" cy="67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8" name="Google Shape;3668;p35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834204" y="3858371"/>
            <a:ext cx="727801" cy="535241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666666">
                <a:alpha val="15690"/>
              </a:srgbClr>
            </a:outerShdw>
          </a:effectLst>
        </p:spPr>
      </p:pic>
      <p:sp>
        <p:nvSpPr>
          <p:cNvPr id="3669" name="Google Shape;3669;p354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5" name="Google Shape;3675;p35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676" name="Google Shape;3676;p35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35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678" name="Google Shape;3678;p35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679" name="Google Shape;3679;p35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80" name="Google Shape;3680;p35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681" name="Google Shape;3681;p35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682" name="Google Shape;3682;p3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6500" y="335025"/>
            <a:ext cx="4494899" cy="2447774"/>
          </a:xfrm>
          <a:prstGeom prst="rect">
            <a:avLst/>
          </a:prstGeom>
          <a:noFill/>
          <a:ln>
            <a:noFill/>
          </a:ln>
        </p:spPr>
      </p:pic>
      <p:sp>
        <p:nvSpPr>
          <p:cNvPr id="3683" name="Google Shape;3683;p355"/>
          <p:cNvSpPr txBox="1"/>
          <p:nvPr/>
        </p:nvSpPr>
        <p:spPr>
          <a:xfrm>
            <a:off x="713925" y="316075"/>
            <a:ext cx="2843400" cy="2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Smartapp</a:t>
            </a:r>
            <a:r>
              <a:rPr lang="en" sz="24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ONE</a:t>
            </a:r>
            <a:r>
              <a:rPr lang="en" sz="2400" b="1" baseline="30000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™</a:t>
            </a:r>
            <a:r>
              <a:rPr lang="en" sz="2400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endParaRPr sz="2000" b="1" i="0" u="none" strike="noStrike" cap="none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684" name="Google Shape;3684;p355"/>
          <p:cNvSpPr/>
          <p:nvPr/>
        </p:nvSpPr>
        <p:spPr>
          <a:xfrm>
            <a:off x="141585" y="257280"/>
            <a:ext cx="480000" cy="48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>
                <a:solidFill>
                  <a:srgbClr val="FFFFFF"/>
                </a:solidFill>
              </a:rPr>
              <a:t>5</a:t>
            </a: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685" name="Google Shape;3685;p355"/>
          <p:cNvSpPr txBox="1"/>
          <p:nvPr/>
        </p:nvSpPr>
        <p:spPr>
          <a:xfrm>
            <a:off x="713925" y="1010925"/>
            <a:ext cx="3258300" cy="22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Then leverage the rest of our platforms capabilities to automate ALL your Jobsite </a:t>
            </a:r>
            <a:r>
              <a:rPr lang="en" b="1">
                <a:solidFill>
                  <a:srgbClr val="E86E2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FIELD &amp; SAFETY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needs such as; worker onboarding, </a:t>
            </a:r>
            <a:r>
              <a:rPr lang="en" b="1">
                <a:solidFill>
                  <a:srgbClr val="FF7D4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Document Control, RFI’s, Submittals, Safety &amp; Quality and more…</a:t>
            </a:r>
            <a:endParaRPr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ALL in </a:t>
            </a:r>
            <a:r>
              <a:rPr lang="en" b="1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ONE</a:t>
            </a:r>
            <a:r>
              <a:rPr lang="en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place.</a:t>
            </a:r>
            <a:endParaRPr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686" name="Google Shape;3686;p355"/>
          <p:cNvPicPr preferRelativeResize="0"/>
          <p:nvPr/>
        </p:nvPicPr>
        <p:blipFill rotWithShape="1">
          <a:blip r:embed="rId4">
            <a:alphaModFix/>
          </a:blip>
          <a:srcRect l="12212" t="6144" r="6041" b="8032"/>
          <a:stretch/>
        </p:blipFill>
        <p:spPr>
          <a:xfrm>
            <a:off x="4651175" y="2143502"/>
            <a:ext cx="3864226" cy="2282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7" name="Google Shape;3687;p355"/>
          <p:cNvPicPr preferRelativeResize="0"/>
          <p:nvPr/>
        </p:nvPicPr>
        <p:blipFill rotWithShape="1">
          <a:blip r:embed="rId5">
            <a:alphaModFix/>
          </a:blip>
          <a:srcRect l="71241" t="31626" r="3030" b="2963"/>
          <a:stretch/>
        </p:blipFill>
        <p:spPr>
          <a:xfrm>
            <a:off x="7423600" y="2556600"/>
            <a:ext cx="1595724" cy="228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8" name="Google Shape;3688;p35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17269" y="3796725"/>
            <a:ext cx="671320" cy="679050"/>
          </a:xfrm>
          <a:prstGeom prst="rect">
            <a:avLst/>
          </a:prstGeom>
          <a:noFill/>
          <a:ln>
            <a:noFill/>
          </a:ln>
          <a:effectLst>
            <a:outerShdw blurRad="357188" dist="57150" dir="5400000" algn="bl" rotWithShape="0">
              <a:srgbClr val="ED7D31">
                <a:alpha val="69800"/>
              </a:srgbClr>
            </a:outerShdw>
          </a:effectLst>
        </p:spPr>
      </p:pic>
      <p:pic>
        <p:nvPicPr>
          <p:cNvPr id="3689" name="Google Shape;3689;p35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3937" y="3796736"/>
            <a:ext cx="1372867" cy="67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0" name="Google Shape;3690;p35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834204" y="3858371"/>
            <a:ext cx="727801" cy="535241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666666">
                <a:alpha val="15690"/>
              </a:srgbClr>
            </a:outerShdw>
          </a:effectLst>
        </p:spPr>
      </p:pic>
      <p:sp>
        <p:nvSpPr>
          <p:cNvPr id="3691" name="Google Shape;3691;p355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3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" name="Google Shape;3696;p356"/>
          <p:cNvSpPr/>
          <p:nvPr/>
        </p:nvSpPr>
        <p:spPr>
          <a:xfrm>
            <a:off x="28361" y="28369"/>
            <a:ext cx="9144000" cy="53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50" tIns="68550" rIns="68550" bIns="685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7" name="Google Shape;3697;p35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50" tIns="68550" rIns="68550" bIns="685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SAP Data Factory">
            <a:hlinkClick r:id="" action="ppaction://media"/>
            <a:extLst>
              <a:ext uri="{FF2B5EF4-FFF2-40B4-BE49-F238E27FC236}">
                <a16:creationId xmlns:a16="http://schemas.microsoft.com/office/drawing/2014/main" id="{F361C3DB-A359-E81A-3DF5-37A458C668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" y="514350"/>
            <a:ext cx="73152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5" name="Google Shape;3085;p330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086" name="Google Shape;3086;p330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330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088" name="Google Shape;3088;p330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089" name="Google Shape;3089;p330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090" name="Google Shape;3090;p330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091" name="Google Shape;3091;p330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092" name="Google Shape;3092;p330"/>
          <p:cNvSpPr txBox="1"/>
          <p:nvPr/>
        </p:nvSpPr>
        <p:spPr>
          <a:xfrm>
            <a:off x="6353601" y="1027625"/>
            <a:ext cx="2562300" cy="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60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Michael Colapietro</a:t>
            </a:r>
            <a:endParaRPr sz="2200" b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093" name="Google Shape;3093;p330"/>
          <p:cNvSpPr txBox="1"/>
          <p:nvPr/>
        </p:nvSpPr>
        <p:spPr>
          <a:xfrm>
            <a:off x="6353606" y="1508423"/>
            <a:ext cx="3292800" cy="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60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Co-founder &amp; CEO,</a:t>
            </a:r>
            <a:b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Smartapp.com</a:t>
            </a:r>
            <a:r>
              <a:rPr lang="en" sz="1800" b="1" baseline="30000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TM</a:t>
            </a:r>
            <a:endParaRPr sz="1800" b="1" baseline="30000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094" name="Google Shape;3094;p330"/>
          <p:cNvSpPr txBox="1"/>
          <p:nvPr/>
        </p:nvSpPr>
        <p:spPr>
          <a:xfrm>
            <a:off x="4763981" y="2795983"/>
            <a:ext cx="2975100" cy="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60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Johnny Clemmons</a:t>
            </a:r>
            <a:endParaRPr sz="2200" b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095" name="Google Shape;3095;p330"/>
          <p:cNvSpPr txBox="1"/>
          <p:nvPr/>
        </p:nvSpPr>
        <p:spPr>
          <a:xfrm>
            <a:off x="4763975" y="3319539"/>
            <a:ext cx="32928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60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Global VP &amp; IBU Head -</a:t>
            </a:r>
            <a:b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r>
              <a:rPr lang="en" sz="1800" b="1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Real Estate &amp; Construction, SAP</a:t>
            </a:r>
            <a:endParaRPr b="1" baseline="30000">
              <a:solidFill>
                <a:srgbClr val="ED7D3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3096" name="Google Shape;3096;p3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750" y="1127250"/>
            <a:ext cx="3053426" cy="63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7" name="Google Shape;3097;p3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9750" y="2688923"/>
            <a:ext cx="1552599" cy="767943"/>
          </a:xfrm>
          <a:prstGeom prst="rect">
            <a:avLst/>
          </a:prstGeom>
          <a:noFill/>
          <a:ln>
            <a:noFill/>
          </a:ln>
        </p:spPr>
      </p:pic>
      <p:sp>
        <p:nvSpPr>
          <p:cNvPr id="3098" name="Google Shape;3098;p330"/>
          <p:cNvSpPr txBox="1">
            <a:spLocks noGrp="1"/>
          </p:cNvSpPr>
          <p:nvPr>
            <p:ph type="title"/>
          </p:nvPr>
        </p:nvSpPr>
        <p:spPr>
          <a:xfrm>
            <a:off x="479750" y="251775"/>
            <a:ext cx="8664300" cy="6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Introductions</a:t>
            </a:r>
            <a:endParaRPr sz="3000" b="1" baseline="300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099" name="Google Shape;3099;p3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67006" y="2518513"/>
            <a:ext cx="1552600" cy="15634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00" name="Google Shape;3100;p330"/>
          <p:cNvCxnSpPr/>
          <p:nvPr/>
        </p:nvCxnSpPr>
        <p:spPr>
          <a:xfrm>
            <a:off x="3544066" y="1502090"/>
            <a:ext cx="1320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101" name="Google Shape;3101;p3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88174" y="816976"/>
            <a:ext cx="1552600" cy="1564266"/>
          </a:xfrm>
          <a:prstGeom prst="rect">
            <a:avLst/>
          </a:prstGeom>
          <a:noFill/>
          <a:ln>
            <a:noFill/>
          </a:ln>
          <a:effectLst>
            <a:outerShdw blurRad="371475" dist="152400" dir="5400000" algn="bl" rotWithShape="0">
              <a:srgbClr val="000000">
                <a:alpha val="80000"/>
              </a:srgbClr>
            </a:outerShdw>
          </a:effectLst>
        </p:spPr>
      </p:pic>
      <p:cxnSp>
        <p:nvCxnSpPr>
          <p:cNvPr id="3102" name="Google Shape;3102;p330"/>
          <p:cNvCxnSpPr/>
          <p:nvPr/>
        </p:nvCxnSpPr>
        <p:spPr>
          <a:xfrm>
            <a:off x="1699091" y="3152065"/>
            <a:ext cx="1185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03" name="Google Shape;3103;p330"/>
          <p:cNvSpPr/>
          <p:nvPr/>
        </p:nvSpPr>
        <p:spPr>
          <a:xfrm>
            <a:off x="7720831" y="3637251"/>
            <a:ext cx="124500" cy="124500"/>
          </a:xfrm>
          <a:prstGeom prst="ellipse">
            <a:avLst/>
          </a:prstGeom>
          <a:noFill/>
          <a:ln w="9525" cap="flat" cmpd="sng">
            <a:solidFill>
              <a:srgbClr val="ED75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  <p:sp>
        <p:nvSpPr>
          <p:cNvPr id="3104" name="Google Shape;3104;p330"/>
          <p:cNvSpPr txBox="1"/>
          <p:nvPr/>
        </p:nvSpPr>
        <p:spPr>
          <a:xfrm>
            <a:off x="7660974" y="3547878"/>
            <a:ext cx="315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baseline="30000">
                <a:solidFill>
                  <a:srgbClr val="ED7D3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endParaRPr/>
          </a:p>
        </p:txBody>
      </p:sp>
      <p:sp>
        <p:nvSpPr>
          <p:cNvPr id="3105" name="Google Shape;3105;p330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4" name="Google Shape;3704;p357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705" name="Google Shape;3705;p357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357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707" name="Google Shape;3707;p357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708" name="Google Shape;3708;p357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709" name="Google Shape;3709;p357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710" name="Google Shape;3710;p357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pic>
        <p:nvPicPr>
          <p:cNvPr id="3711" name="Google Shape;3711;p357"/>
          <p:cNvPicPr preferRelativeResize="0"/>
          <p:nvPr/>
        </p:nvPicPr>
        <p:blipFill rotWithShape="1">
          <a:blip r:embed="rId3">
            <a:alphaModFix/>
          </a:blip>
          <a:srcRect l="3907" t="7688" r="5439" b="14881"/>
          <a:stretch/>
        </p:blipFill>
        <p:spPr>
          <a:xfrm>
            <a:off x="1760300" y="1399325"/>
            <a:ext cx="7230849" cy="3443901"/>
          </a:xfrm>
          <a:prstGeom prst="rect">
            <a:avLst/>
          </a:prstGeom>
          <a:noFill/>
          <a:ln>
            <a:noFill/>
          </a:ln>
        </p:spPr>
      </p:pic>
      <p:sp>
        <p:nvSpPr>
          <p:cNvPr id="3712" name="Google Shape;3712;p357"/>
          <p:cNvSpPr txBox="1">
            <a:spLocks noGrp="1"/>
          </p:cNvSpPr>
          <p:nvPr>
            <p:ph type="title"/>
          </p:nvPr>
        </p:nvSpPr>
        <p:spPr>
          <a:xfrm>
            <a:off x="426450" y="315176"/>
            <a:ext cx="8133600" cy="14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Interested? We are seeking early co-innovation adopters to bring it to the next level.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13" name="Google Shape;3713;p357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3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8" name="Google Shape;3718;p3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1618" cy="51421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19" name="Google Shape;3719;p358"/>
          <p:cNvGrpSpPr/>
          <p:nvPr/>
        </p:nvGrpSpPr>
        <p:grpSpPr>
          <a:xfrm rot="-587378">
            <a:off x="3756896" y="1384741"/>
            <a:ext cx="1833234" cy="1833130"/>
            <a:chOff x="576250" y="4319400"/>
            <a:chExt cx="442075" cy="442050"/>
          </a:xfrm>
        </p:grpSpPr>
        <p:sp>
          <p:nvSpPr>
            <p:cNvPr id="3720" name="Google Shape;3720;p358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9050" cap="rnd" cmpd="sng">
              <a:solidFill>
                <a:srgbClr val="27272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358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9050" cap="rnd" cmpd="sng">
              <a:solidFill>
                <a:srgbClr val="27272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358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9050" cap="rnd" cmpd="sng">
              <a:solidFill>
                <a:srgbClr val="27272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358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9050" cap="rnd" cmpd="sng">
              <a:solidFill>
                <a:srgbClr val="27272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24" name="Google Shape;3724;p358"/>
          <p:cNvSpPr/>
          <p:nvPr/>
        </p:nvSpPr>
        <p:spPr>
          <a:xfrm>
            <a:off x="3437632" y="-433797"/>
            <a:ext cx="5858700" cy="45516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3725" name="Google Shape;3725;p3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1250" y="914325"/>
            <a:ext cx="3371725" cy="10382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6" name="Google Shape;3726;p358"/>
          <p:cNvSpPr txBox="1">
            <a:spLocks noGrp="1"/>
          </p:cNvSpPr>
          <p:nvPr>
            <p:ph type="title"/>
          </p:nvPr>
        </p:nvSpPr>
        <p:spPr>
          <a:xfrm>
            <a:off x="5837680" y="1199280"/>
            <a:ext cx="1374600" cy="9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D7D31"/>
                </a:solidFill>
              </a:rPr>
              <a:t>Come talk</a:t>
            </a:r>
            <a:endParaRPr sz="1500">
              <a:solidFill>
                <a:srgbClr val="ED7D31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D7D31"/>
                </a:solidFill>
              </a:rPr>
              <a:t>to us at</a:t>
            </a:r>
            <a:endParaRPr sz="1500">
              <a:solidFill>
                <a:srgbClr val="ED7D31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D7D31"/>
                </a:solidFill>
              </a:rPr>
              <a:t>Table #4</a:t>
            </a:r>
            <a:endParaRPr sz="15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727" name="Google Shape;3727;p35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08025" y="1143698"/>
            <a:ext cx="1374602" cy="679923"/>
          </a:xfrm>
          <a:prstGeom prst="rect">
            <a:avLst/>
          </a:prstGeom>
          <a:noFill/>
          <a:ln>
            <a:noFill/>
          </a:ln>
        </p:spPr>
      </p:pic>
      <p:sp>
        <p:nvSpPr>
          <p:cNvPr id="3728" name="Google Shape;3728;p358"/>
          <p:cNvSpPr txBox="1">
            <a:spLocks noGrp="1"/>
          </p:cNvSpPr>
          <p:nvPr>
            <p:ph type="title"/>
          </p:nvPr>
        </p:nvSpPr>
        <p:spPr>
          <a:xfrm>
            <a:off x="606700" y="2245400"/>
            <a:ext cx="5373600" cy="10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Learn more about</a:t>
            </a:r>
            <a:endParaRPr sz="3000"/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Bridging the gap between</a:t>
            </a:r>
            <a:endParaRPr sz="3000"/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FINANCE &amp; FIELD</a:t>
            </a:r>
            <a:endParaRPr sz="3000" b="1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0" name="Google Shape;3110;p331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111" name="Google Shape;3111;p331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331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113" name="Google Shape;3113;p331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114" name="Google Shape;3114;p331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115" name="Google Shape;3115;p331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116" name="Google Shape;3116;p331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117" name="Google Shape;3117;p331"/>
          <p:cNvSpPr txBox="1">
            <a:spLocks noGrp="1"/>
          </p:cNvSpPr>
          <p:nvPr>
            <p:ph type="title"/>
          </p:nvPr>
        </p:nvSpPr>
        <p:spPr>
          <a:xfrm>
            <a:off x="379350" y="251775"/>
            <a:ext cx="8764800" cy="12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 sz="3000" b="1">
                <a:solidFill>
                  <a:srgbClr val="01A1E4"/>
                </a:solidFill>
                <a:latin typeface="Poppins"/>
                <a:ea typeface="Poppins"/>
                <a:cs typeface="Poppins"/>
                <a:sym typeface="Poppins"/>
              </a:rPr>
              <a:t>SAP </a:t>
            </a:r>
            <a:r>
              <a:rPr lang="en" sz="3000">
                <a:solidFill>
                  <a:srgbClr val="01A1E4"/>
                </a:solidFill>
                <a:latin typeface="Poppins"/>
                <a:ea typeface="Poppins"/>
                <a:cs typeface="Poppins"/>
                <a:sym typeface="Poppins"/>
              </a:rPr>
              <a:t>Provides the Leading Transformational Platform for Construction</a:t>
            </a:r>
            <a:endParaRPr sz="3000">
              <a:solidFill>
                <a:srgbClr val="01A1E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18" name="Google Shape;3118;p331"/>
          <p:cNvSpPr txBox="1"/>
          <p:nvPr/>
        </p:nvSpPr>
        <p:spPr>
          <a:xfrm>
            <a:off x="4725174" y="1319375"/>
            <a:ext cx="4418700" cy="8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53037" marR="0" lvl="0" indent="-158574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25+</a:t>
            </a:r>
            <a:r>
              <a:rPr lang="en" sz="12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years of dedicated Construction practice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3000+</a:t>
            </a:r>
            <a:r>
              <a:rPr lang="en" sz="12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Construction customers worldwide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$6.1bn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R&amp;D spend annually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19" name="Google Shape;3119;p331"/>
          <p:cNvSpPr txBox="1"/>
          <p:nvPr/>
        </p:nvSpPr>
        <p:spPr>
          <a:xfrm>
            <a:off x="4725174" y="2487275"/>
            <a:ext cx="44187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0AB00"/>
              </a:buClr>
              <a:buSzPts val="1113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The SAP customers for Engineering, Construction,</a:t>
            </a:r>
            <a:b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and Operations represent over </a:t>
            </a:r>
            <a:r>
              <a:rPr lang="en" sz="1500" b="1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$200 Billion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in</a:t>
            </a:r>
            <a:b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annual revenue</a:t>
            </a: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&amp; 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more than </a:t>
            </a:r>
            <a:r>
              <a:rPr lang="en" sz="1500" b="1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250,000</a:t>
            </a:r>
            <a:r>
              <a:rPr lang="en" sz="1200" i="0" u="none" strike="noStrike" cap="none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employees.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20" name="Google Shape;3120;p331"/>
          <p:cNvSpPr txBox="1"/>
          <p:nvPr/>
        </p:nvSpPr>
        <p:spPr>
          <a:xfrm>
            <a:off x="4725174" y="3464250"/>
            <a:ext cx="4418700" cy="11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53037" marR="0" lvl="0" indent="-158574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200" b="1" i="0" u="sng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Complete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Construction Lifecycle support</a:t>
            </a:r>
            <a:b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on a single platform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200" b="1" i="0" u="sng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Deep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industry-specific capabilities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200" b="1" i="0" u="sng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Embedded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preconfigured best practices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200" b="1" i="0" u="sng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Clear</a:t>
            </a:r>
            <a:r>
              <a:rPr lang="en" sz="120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industry road map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21" name="Google Shape;3121;p331"/>
          <p:cNvSpPr/>
          <p:nvPr/>
        </p:nvSpPr>
        <p:spPr>
          <a:xfrm>
            <a:off x="379350" y="1388214"/>
            <a:ext cx="4072500" cy="3272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2" name="Google Shape;3122;p331"/>
          <p:cNvSpPr/>
          <p:nvPr/>
        </p:nvSpPr>
        <p:spPr>
          <a:xfrm>
            <a:off x="-1525" y="1258150"/>
            <a:ext cx="4554000" cy="3585000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23" name="Google Shape;3123;p331"/>
          <p:cNvPicPr preferRelativeResize="0"/>
          <p:nvPr/>
        </p:nvPicPr>
        <p:blipFill rotWithShape="1">
          <a:blip r:embed="rId3">
            <a:alphaModFix/>
          </a:blip>
          <a:srcRect t="29342" b="17250"/>
          <a:stretch/>
        </p:blipFill>
        <p:spPr>
          <a:xfrm>
            <a:off x="3619388" y="4097988"/>
            <a:ext cx="841150" cy="25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4" name="Google Shape;3124;p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2221" y="2221675"/>
            <a:ext cx="2957752" cy="19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25" name="Google Shape;3125;p331"/>
          <p:cNvCxnSpPr/>
          <p:nvPr/>
        </p:nvCxnSpPr>
        <p:spPr>
          <a:xfrm rot="10800000">
            <a:off x="2444714" y="2240024"/>
            <a:ext cx="0" cy="489300"/>
          </a:xfrm>
          <a:prstGeom prst="straightConnector1">
            <a:avLst/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cxnSp>
        <p:nvCxnSpPr>
          <p:cNvPr id="3126" name="Google Shape;3126;p331"/>
          <p:cNvCxnSpPr/>
          <p:nvPr/>
        </p:nvCxnSpPr>
        <p:spPr>
          <a:xfrm>
            <a:off x="3204899" y="3003081"/>
            <a:ext cx="0" cy="893100"/>
          </a:xfrm>
          <a:prstGeom prst="straightConnector1">
            <a:avLst/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cxnSp>
        <p:nvCxnSpPr>
          <p:cNvPr id="3127" name="Google Shape;3127;p331"/>
          <p:cNvCxnSpPr/>
          <p:nvPr/>
        </p:nvCxnSpPr>
        <p:spPr>
          <a:xfrm rot="10800000">
            <a:off x="800001" y="2276293"/>
            <a:ext cx="682500" cy="587700"/>
          </a:xfrm>
          <a:prstGeom prst="bentConnector3">
            <a:avLst>
              <a:gd name="adj1" fmla="val 100709"/>
            </a:avLst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cxnSp>
        <p:nvCxnSpPr>
          <p:cNvPr id="3128" name="Google Shape;3128;p331"/>
          <p:cNvCxnSpPr/>
          <p:nvPr/>
        </p:nvCxnSpPr>
        <p:spPr>
          <a:xfrm rot="5400000">
            <a:off x="1730860" y="3192008"/>
            <a:ext cx="1145700" cy="674400"/>
          </a:xfrm>
          <a:prstGeom prst="bentConnector2">
            <a:avLst/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pic>
        <p:nvPicPr>
          <p:cNvPr id="3129" name="Google Shape;3129;p3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0975" y="4126144"/>
            <a:ext cx="393410" cy="393409"/>
          </a:xfrm>
          <a:prstGeom prst="rect">
            <a:avLst/>
          </a:prstGeom>
          <a:noFill/>
          <a:ln>
            <a:noFill/>
          </a:ln>
        </p:spPr>
      </p:pic>
      <p:sp>
        <p:nvSpPr>
          <p:cNvPr id="3130" name="Google Shape;3130;p331"/>
          <p:cNvSpPr txBox="1"/>
          <p:nvPr/>
        </p:nvSpPr>
        <p:spPr>
          <a:xfrm>
            <a:off x="328914" y="1289752"/>
            <a:ext cx="12750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7C500"/>
                </a:solidFill>
                <a:latin typeface="Arial"/>
                <a:ea typeface="Arial"/>
                <a:cs typeface="Arial"/>
                <a:sym typeface="Arial"/>
              </a:rPr>
              <a:t>The Americas</a:t>
            </a:r>
            <a:endParaRPr>
              <a:solidFill>
                <a:srgbClr val="F7C500"/>
              </a:solidFill>
            </a:endParaRPr>
          </a:p>
        </p:txBody>
      </p:sp>
      <p:sp>
        <p:nvSpPr>
          <p:cNvPr id="3131" name="Google Shape;3131;p331"/>
          <p:cNvSpPr txBox="1"/>
          <p:nvPr/>
        </p:nvSpPr>
        <p:spPr>
          <a:xfrm>
            <a:off x="2415399" y="1289752"/>
            <a:ext cx="15897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7C500"/>
                </a:solidFill>
                <a:latin typeface="Arial"/>
                <a:ea typeface="Arial"/>
                <a:cs typeface="Arial"/>
                <a:sym typeface="Arial"/>
              </a:rPr>
              <a:t>Europe</a:t>
            </a:r>
            <a:endParaRPr>
              <a:solidFill>
                <a:srgbClr val="F7C500"/>
              </a:solidFill>
            </a:endParaRPr>
          </a:p>
        </p:txBody>
      </p:sp>
      <p:sp>
        <p:nvSpPr>
          <p:cNvPr id="3132" name="Google Shape;3132;p331"/>
          <p:cNvSpPr txBox="1"/>
          <p:nvPr/>
        </p:nvSpPr>
        <p:spPr>
          <a:xfrm>
            <a:off x="720975" y="3873525"/>
            <a:ext cx="9027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7C500"/>
                </a:solidFill>
                <a:latin typeface="Arial"/>
                <a:ea typeface="Arial"/>
                <a:cs typeface="Arial"/>
                <a:sym typeface="Arial"/>
              </a:rPr>
              <a:t>Middle East</a:t>
            </a:r>
            <a:endParaRPr>
              <a:solidFill>
                <a:srgbClr val="F7C500"/>
              </a:solidFill>
            </a:endParaRPr>
          </a:p>
        </p:txBody>
      </p:sp>
      <p:sp>
        <p:nvSpPr>
          <p:cNvPr id="3133" name="Google Shape;3133;p331"/>
          <p:cNvSpPr txBox="1"/>
          <p:nvPr/>
        </p:nvSpPr>
        <p:spPr>
          <a:xfrm>
            <a:off x="2813850" y="3925939"/>
            <a:ext cx="841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7C500"/>
                </a:solidFill>
                <a:latin typeface="Arial"/>
                <a:ea typeface="Arial"/>
                <a:cs typeface="Arial"/>
                <a:sym typeface="Arial"/>
              </a:rPr>
              <a:t>Asia-Pacific</a:t>
            </a:r>
            <a:endParaRPr>
              <a:solidFill>
                <a:srgbClr val="F7C500"/>
              </a:solidFill>
            </a:endParaRPr>
          </a:p>
        </p:txBody>
      </p:sp>
      <p:pic>
        <p:nvPicPr>
          <p:cNvPr id="3134" name="Google Shape;3134;p3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72975" y="1818311"/>
            <a:ext cx="418750" cy="12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5" name="Google Shape;3135;p3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7400" y="1900946"/>
            <a:ext cx="623050" cy="14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6" name="Google Shape;3136;p331" descr="Turner Logo"/>
          <p:cNvPicPr preferRelativeResize="0"/>
          <p:nvPr/>
        </p:nvPicPr>
        <p:blipFill rotWithShape="1">
          <a:blip r:embed="rId8">
            <a:alphaModFix/>
          </a:blip>
          <a:srcRect r="39997"/>
          <a:stretch/>
        </p:blipFill>
        <p:spPr>
          <a:xfrm>
            <a:off x="267400" y="1602883"/>
            <a:ext cx="504340" cy="230238"/>
          </a:xfrm>
          <a:prstGeom prst="rect">
            <a:avLst/>
          </a:prstGeom>
          <a:solidFill>
            <a:srgbClr val="302C66"/>
          </a:solidFill>
          <a:ln>
            <a:noFill/>
          </a:ln>
        </p:spPr>
      </p:pic>
      <p:pic>
        <p:nvPicPr>
          <p:cNvPr id="3137" name="Google Shape;3137;p33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3080" y="1830583"/>
            <a:ext cx="687650" cy="102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8" name="Google Shape;3138;p33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416277" y="1805641"/>
            <a:ext cx="657391" cy="20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9" name="Google Shape;3139;p33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416277" y="2120537"/>
            <a:ext cx="902636" cy="240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0" name="Google Shape;3140;p33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220221" y="1807475"/>
            <a:ext cx="765354" cy="194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1" name="Google Shape;3141;p331"/>
          <p:cNvPicPr preferRelativeResize="0"/>
          <p:nvPr/>
        </p:nvPicPr>
        <p:blipFill rotWithShape="1">
          <a:blip r:embed="rId13">
            <a:alphaModFix/>
          </a:blip>
          <a:srcRect l="6482" t="11026" r="7540" b="15417"/>
          <a:stretch/>
        </p:blipFill>
        <p:spPr>
          <a:xfrm>
            <a:off x="3381175" y="2054874"/>
            <a:ext cx="604400" cy="32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2" name="Google Shape;3142;p33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824159" y="4168953"/>
            <a:ext cx="641005" cy="168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3" name="Google Shape;3143;p33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818707" y="4398131"/>
            <a:ext cx="676563" cy="323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4" name="Google Shape;3144;p331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3603948" y="4398145"/>
            <a:ext cx="775053" cy="210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5" name="Google Shape;3145;p33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269646" y="4059201"/>
            <a:ext cx="671469" cy="201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6" name="Google Shape;3146;p33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156471" y="4301320"/>
            <a:ext cx="784653" cy="22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7" name="Google Shape;3147;p331" descr="C:\Users\I823660\Desktop\logo-graham.gif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143080" y="1641761"/>
            <a:ext cx="1004014" cy="104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8" name="Google Shape;3148;p331"/>
          <p:cNvPicPr preferRelativeResize="0"/>
          <p:nvPr/>
        </p:nvPicPr>
        <p:blipFill rotWithShape="1">
          <a:blip r:embed="rId20">
            <a:alphaModFix/>
          </a:blip>
          <a:srcRect l="3053" t="8742" b="3484"/>
          <a:stretch/>
        </p:blipFill>
        <p:spPr>
          <a:xfrm>
            <a:off x="285100" y="2114147"/>
            <a:ext cx="562725" cy="20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9" name="Google Shape;3149;p331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143080" y="2258479"/>
            <a:ext cx="690156" cy="153255"/>
          </a:xfrm>
          <a:prstGeom prst="rect">
            <a:avLst/>
          </a:prstGeom>
          <a:solidFill>
            <a:srgbClr val="000000"/>
          </a:solidFill>
          <a:ln>
            <a:noFill/>
          </a:ln>
        </p:spPr>
      </p:pic>
      <p:pic>
        <p:nvPicPr>
          <p:cNvPr id="3150" name="Google Shape;3150;p33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143080" y="2007177"/>
            <a:ext cx="936787" cy="230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1" name="Google Shape;3151;p33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267400" y="2389298"/>
            <a:ext cx="494786" cy="325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2" name="Google Shape;3152;p331" descr="http://www.constructionyouth.org.uk/uploads/pics/logo-vinci-construction_02.gif"/>
          <p:cNvPicPr preferRelativeResize="0"/>
          <p:nvPr/>
        </p:nvPicPr>
        <p:blipFill rotWithShape="1">
          <a:blip r:embed="rId24">
            <a:alphaModFix/>
          </a:blip>
          <a:srcRect t="12945"/>
          <a:stretch/>
        </p:blipFill>
        <p:spPr>
          <a:xfrm>
            <a:off x="2416277" y="1532938"/>
            <a:ext cx="853675" cy="20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3" name="Google Shape;3153;p331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267400" y="2782319"/>
            <a:ext cx="494775" cy="180531"/>
          </a:xfrm>
          <a:prstGeom prst="rect">
            <a:avLst/>
          </a:prstGeom>
          <a:noFill/>
          <a:ln>
            <a:noFill/>
          </a:ln>
        </p:spPr>
      </p:pic>
      <p:sp>
        <p:nvSpPr>
          <p:cNvPr id="3154" name="Google Shape;3154;p331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9" name="Google Shape;3159;p332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160" name="Google Shape;3160;p332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332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162" name="Google Shape;3162;p332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163" name="Google Shape;3163;p332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164" name="Google Shape;3164;p332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165" name="Google Shape;3165;p332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166" name="Google Shape;3166;p332"/>
          <p:cNvSpPr txBox="1">
            <a:spLocks noGrp="1"/>
          </p:cNvSpPr>
          <p:nvPr>
            <p:ph type="title"/>
          </p:nvPr>
        </p:nvSpPr>
        <p:spPr>
          <a:xfrm>
            <a:off x="379350" y="251775"/>
            <a:ext cx="8508300" cy="12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 sz="3000" b="1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Smartapp.com </a:t>
            </a:r>
            <a:r>
              <a:rPr lang="en" sz="3000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Provides the FIELD data automation for Construction Projects</a:t>
            </a:r>
            <a:endParaRPr sz="3000">
              <a:solidFill>
                <a:srgbClr val="E86E25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67" name="Google Shape;3167;p332"/>
          <p:cNvSpPr txBox="1"/>
          <p:nvPr/>
        </p:nvSpPr>
        <p:spPr>
          <a:xfrm>
            <a:off x="4725174" y="1304247"/>
            <a:ext cx="4418700" cy="8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53037" marR="0" lvl="0" indent="-158574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$300 </a:t>
            </a: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Billion Operations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75k</a:t>
            </a:r>
            <a:r>
              <a:rPr lang="en" sz="1500" b="1" i="0" u="none" strike="noStrike" cap="none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+</a:t>
            </a:r>
            <a:r>
              <a:rPr lang="en" sz="1200" b="1" i="0" u="none" strike="noStrike" cap="none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Automated Projects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58574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" sz="1500" b="1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100k</a:t>
            </a:r>
            <a:r>
              <a:rPr lang="en" sz="1200" i="0" u="none" strike="noStrike" cap="none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Active users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68" name="Google Shape;3168;p332"/>
          <p:cNvSpPr txBox="1"/>
          <p:nvPr/>
        </p:nvSpPr>
        <p:spPr>
          <a:xfrm>
            <a:off x="4725175" y="2275019"/>
            <a:ext cx="42078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0AB00"/>
              </a:buClr>
              <a:buSzPts val="1113"/>
              <a:buFont typeface="Arial"/>
              <a:buNone/>
            </a:pP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</a:t>
            </a:r>
            <a:r>
              <a:rPr lang="en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first-of-its-kind Platform that </a:t>
            </a:r>
            <a:r>
              <a:rPr lang="en" sz="1200" b="1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Consolidates &amp; Connects</a:t>
            </a: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all your project execution automation </a:t>
            </a:r>
            <a:r>
              <a:rPr lang="en" sz="11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(PLANNING, FIELD, SAFETY, FINANCE) </a:t>
            </a:r>
            <a:r>
              <a:rPr lang="en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for the jobsite team in </a:t>
            </a:r>
            <a:r>
              <a:rPr lang="en" sz="1300" b="1">
                <a:solidFill>
                  <a:srgbClr val="E86E25"/>
                </a:solidFill>
                <a:latin typeface="Poppins"/>
                <a:ea typeface="Poppins"/>
                <a:cs typeface="Poppins"/>
                <a:sym typeface="Poppins"/>
              </a:rPr>
              <a:t>ONE place</a:t>
            </a:r>
            <a:r>
              <a:rPr lang="en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69" name="Google Shape;3169;p332"/>
          <p:cNvSpPr txBox="1"/>
          <p:nvPr/>
        </p:nvSpPr>
        <p:spPr>
          <a:xfrm>
            <a:off x="4793250" y="3099419"/>
            <a:ext cx="4207800" cy="15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53037" marR="0" lvl="0" indent="-149049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●"/>
            </a:pPr>
            <a:r>
              <a:rPr lang="en" sz="105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LEAN Last Planner</a:t>
            </a:r>
            <a:r>
              <a:rPr lang="en" sz="105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 </a:t>
            </a:r>
            <a:r>
              <a:rPr lang="en" sz="105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with full CPM, P6 and Finance integration to plan &amp; track Trade progress in real time </a:t>
            </a:r>
            <a:endParaRPr sz="105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49049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050"/>
              <a:buFont typeface="Poppins"/>
              <a:buChar char="●"/>
            </a:pPr>
            <a:r>
              <a:rPr lang="en" sz="105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SAFETY</a:t>
            </a:r>
            <a:r>
              <a:rPr lang="en" sz="105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05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first; The most comprehensive Safety solution on the market today.</a:t>
            </a:r>
            <a:endParaRPr sz="1050" b="1" u="sng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49049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●"/>
            </a:pPr>
            <a:r>
              <a:rPr lang="en" sz="105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Jobsite Hardware</a:t>
            </a:r>
            <a:r>
              <a:rPr lang="en" sz="105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automating worker ID badges, access control &amp; real time positioning of workers &amp; equipment data</a:t>
            </a:r>
            <a:endParaRPr sz="1050" b="1" u="sng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49049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050"/>
              <a:buFont typeface="Poppins"/>
              <a:buChar char="●"/>
            </a:pPr>
            <a:r>
              <a:rPr lang="en" sz="105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Mobile </a:t>
            </a:r>
            <a:r>
              <a:rPr lang="en" sz="105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- online or offline, Android or iOS, tablet or phone.</a:t>
            </a:r>
            <a:endParaRPr sz="105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53037" marR="0" lvl="0" indent="-149049" algn="l" rtl="0">
              <a:spcBef>
                <a:spcPts val="522"/>
              </a:spcBef>
              <a:spcAft>
                <a:spcPts val="0"/>
              </a:spcAft>
              <a:buClr>
                <a:schemeClr val="lt1"/>
              </a:buClr>
              <a:buSzPts val="1050"/>
              <a:buFont typeface="Poppins"/>
              <a:buChar char="●"/>
            </a:pPr>
            <a:r>
              <a:rPr lang="en" sz="105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No code / Low code</a:t>
            </a:r>
            <a:r>
              <a:rPr lang="en" sz="105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05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to automate the way you work.</a:t>
            </a:r>
            <a:endParaRPr sz="1050" b="1" u="sng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170" name="Google Shape;3170;p3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2221" y="2221675"/>
            <a:ext cx="2957752" cy="19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71" name="Google Shape;3171;p332"/>
          <p:cNvCxnSpPr/>
          <p:nvPr/>
        </p:nvCxnSpPr>
        <p:spPr>
          <a:xfrm>
            <a:off x="3204899" y="3003081"/>
            <a:ext cx="0" cy="893100"/>
          </a:xfrm>
          <a:prstGeom prst="straightConnector1">
            <a:avLst/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cxnSp>
        <p:nvCxnSpPr>
          <p:cNvPr id="3172" name="Google Shape;3172;p332"/>
          <p:cNvCxnSpPr/>
          <p:nvPr/>
        </p:nvCxnSpPr>
        <p:spPr>
          <a:xfrm rot="10800000">
            <a:off x="800001" y="2296019"/>
            <a:ext cx="682500" cy="587700"/>
          </a:xfrm>
          <a:prstGeom prst="bentConnector3">
            <a:avLst>
              <a:gd name="adj1" fmla="val 100709"/>
            </a:avLst>
          </a:prstGeom>
          <a:noFill/>
          <a:ln w="9525" cap="flat" cmpd="sng">
            <a:solidFill>
              <a:srgbClr val="FF9700"/>
            </a:solidFill>
            <a:prstDash val="solid"/>
            <a:round/>
            <a:headEnd type="oval" w="med" len="med"/>
            <a:tailEnd type="none" w="sm" len="sm"/>
          </a:ln>
        </p:spPr>
      </p:cxnSp>
      <p:sp>
        <p:nvSpPr>
          <p:cNvPr id="3173" name="Google Shape;3173;p332"/>
          <p:cNvSpPr txBox="1"/>
          <p:nvPr/>
        </p:nvSpPr>
        <p:spPr>
          <a:xfrm>
            <a:off x="2813850" y="3901281"/>
            <a:ext cx="841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F7D45"/>
                </a:solidFill>
                <a:latin typeface="Arial"/>
                <a:ea typeface="Arial"/>
                <a:cs typeface="Arial"/>
                <a:sym typeface="Arial"/>
              </a:rPr>
              <a:t>Asia-Pacific</a:t>
            </a:r>
            <a:endParaRPr>
              <a:solidFill>
                <a:srgbClr val="FF7D45"/>
              </a:solidFill>
            </a:endParaRPr>
          </a:p>
        </p:txBody>
      </p:sp>
      <p:sp>
        <p:nvSpPr>
          <p:cNvPr id="3174" name="Google Shape;3174;p332"/>
          <p:cNvSpPr txBox="1"/>
          <p:nvPr/>
        </p:nvSpPr>
        <p:spPr>
          <a:xfrm>
            <a:off x="137749" y="2075900"/>
            <a:ext cx="12048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43" b="1" i="0" u="none" strike="noStrike" cap="none">
                <a:solidFill>
                  <a:srgbClr val="FF7D45"/>
                </a:solidFill>
                <a:latin typeface="Arial"/>
                <a:ea typeface="Arial"/>
                <a:cs typeface="Arial"/>
                <a:sym typeface="Arial"/>
              </a:rPr>
              <a:t>The Americas</a:t>
            </a:r>
            <a:endParaRPr>
              <a:solidFill>
                <a:srgbClr val="FF7D45"/>
              </a:solidFill>
            </a:endParaRPr>
          </a:p>
        </p:txBody>
      </p:sp>
      <p:pic>
        <p:nvPicPr>
          <p:cNvPr id="3175" name="Google Shape;3175;p3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4471" y="1731350"/>
            <a:ext cx="711704" cy="145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6" name="Google Shape;3176;p3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25404" y="1720008"/>
            <a:ext cx="779485" cy="161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7" name="Google Shape;3177;p3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5073" y="1579026"/>
            <a:ext cx="811000" cy="4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8" name="Google Shape;3178;p332"/>
          <p:cNvPicPr preferRelativeResize="0"/>
          <p:nvPr/>
        </p:nvPicPr>
        <p:blipFill rotWithShape="1">
          <a:blip r:embed="rId7">
            <a:alphaModFix/>
          </a:blip>
          <a:srcRect l="3993" t="41026" b="41807"/>
          <a:stretch/>
        </p:blipFill>
        <p:spPr>
          <a:xfrm>
            <a:off x="1144806" y="2069687"/>
            <a:ext cx="810998" cy="145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9" name="Google Shape;3179;p3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651850" y="2091826"/>
            <a:ext cx="718808" cy="143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0" name="Google Shape;3180;p332"/>
          <p:cNvPicPr preferRelativeResize="0"/>
          <p:nvPr/>
        </p:nvPicPr>
        <p:blipFill rotWithShape="1">
          <a:blip r:embed="rId9">
            <a:alphaModFix/>
          </a:blip>
          <a:srcRect t="33603" b="31749"/>
          <a:stretch/>
        </p:blipFill>
        <p:spPr>
          <a:xfrm>
            <a:off x="3254059" y="1632452"/>
            <a:ext cx="811145" cy="281056"/>
          </a:xfrm>
          <a:prstGeom prst="rect">
            <a:avLst/>
          </a:prstGeom>
          <a:noFill/>
          <a:ln>
            <a:noFill/>
          </a:ln>
        </p:spPr>
      </p:pic>
      <p:sp>
        <p:nvSpPr>
          <p:cNvPr id="3181" name="Google Shape;3181;p332"/>
          <p:cNvSpPr txBox="1"/>
          <p:nvPr/>
        </p:nvSpPr>
        <p:spPr>
          <a:xfrm>
            <a:off x="2034051" y="1897036"/>
            <a:ext cx="11124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lt1"/>
                </a:solidFill>
                <a:latin typeface="Lobster"/>
                <a:ea typeface="Lobster"/>
                <a:cs typeface="Lobster"/>
                <a:sym typeface="Lobster"/>
              </a:rPr>
              <a:t>N</a:t>
            </a:r>
            <a:r>
              <a:rPr lang="en" sz="1900" b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en" sz="1000" b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Nextwave</a:t>
            </a:r>
            <a:endParaRPr sz="1000" b="1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3182" name="Google Shape;3182;p3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70100" y="1580828"/>
            <a:ext cx="459825" cy="304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3" name="Google Shape;3183;p33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6458" y="4136168"/>
            <a:ext cx="851973" cy="193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4" name="Google Shape;3184;p332"/>
          <p:cNvPicPr preferRelativeResize="0"/>
          <p:nvPr/>
        </p:nvPicPr>
        <p:blipFill rotWithShape="1">
          <a:blip r:embed="rId12">
            <a:alphaModFix/>
          </a:blip>
          <a:srcRect b="18685"/>
          <a:stretch/>
        </p:blipFill>
        <p:spPr>
          <a:xfrm>
            <a:off x="1661197" y="4473795"/>
            <a:ext cx="993169" cy="193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5" name="Google Shape;3185;p332"/>
          <p:cNvSpPr/>
          <p:nvPr/>
        </p:nvSpPr>
        <p:spPr>
          <a:xfrm>
            <a:off x="749075" y="4479972"/>
            <a:ext cx="779503" cy="19455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FFFFFF"/>
                </a:solidFill>
                <a:latin typeface="Roboto"/>
              </a:rPr>
              <a:t>DrReddy's</a:t>
            </a:r>
          </a:p>
        </p:txBody>
      </p:sp>
      <p:sp>
        <p:nvSpPr>
          <p:cNvPr id="3186" name="Google Shape;3186;p332"/>
          <p:cNvSpPr txBox="1"/>
          <p:nvPr/>
        </p:nvSpPr>
        <p:spPr>
          <a:xfrm>
            <a:off x="1357668" y="4071267"/>
            <a:ext cx="15285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lt1"/>
                </a:solidFill>
                <a:latin typeface="Rubik"/>
                <a:ea typeface="Rubik"/>
                <a:cs typeface="Rubik"/>
                <a:sym typeface="Rubik"/>
              </a:rPr>
              <a:t>BAM DIGITAL REALTY</a:t>
            </a:r>
            <a:endParaRPr sz="1000" b="1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187" name="Google Shape;3187;p332"/>
          <p:cNvSpPr txBox="1"/>
          <p:nvPr/>
        </p:nvSpPr>
        <p:spPr>
          <a:xfrm>
            <a:off x="3306513" y="4323301"/>
            <a:ext cx="12633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LANDBASE </a:t>
            </a:r>
            <a:r>
              <a:rPr lang="en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CONSULTING</a:t>
            </a:r>
            <a:endParaRPr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8" name="Google Shape;3188;p332"/>
          <p:cNvSpPr txBox="1"/>
          <p:nvPr/>
        </p:nvSpPr>
        <p:spPr>
          <a:xfrm>
            <a:off x="3332025" y="4032094"/>
            <a:ext cx="12048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BRIGADE </a:t>
            </a:r>
            <a:r>
              <a:rPr lang="en" sz="9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</a:t>
            </a:r>
            <a:r>
              <a:rPr lang="en" sz="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n" sz="9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up</a:t>
            </a:r>
            <a:endParaRPr sz="9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89" name="Google Shape;3189;p33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052441" y="1962147"/>
            <a:ext cx="459825" cy="323123"/>
          </a:xfrm>
          <a:prstGeom prst="rect">
            <a:avLst/>
          </a:prstGeom>
          <a:noFill/>
          <a:ln>
            <a:noFill/>
          </a:ln>
        </p:spPr>
      </p:pic>
      <p:sp>
        <p:nvSpPr>
          <p:cNvPr id="3190" name="Google Shape;3190;p332"/>
          <p:cNvSpPr txBox="1"/>
          <p:nvPr/>
        </p:nvSpPr>
        <p:spPr>
          <a:xfrm>
            <a:off x="2550992" y="4251448"/>
            <a:ext cx="1030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PVR </a:t>
            </a:r>
            <a:endParaRPr sz="19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Developers</a:t>
            </a:r>
            <a:endParaRPr sz="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1" name="Google Shape;3191;p332"/>
          <p:cNvSpPr txBox="1"/>
          <p:nvPr/>
        </p:nvSpPr>
        <p:spPr>
          <a:xfrm>
            <a:off x="2504900" y="4009499"/>
            <a:ext cx="1204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Hines</a:t>
            </a:r>
            <a:endParaRPr sz="1100"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192" name="Google Shape;3192;p332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7" name="Google Shape;3197;p333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8" name="Google Shape;3198;p333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199" name="Google Shape;3199;p333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200" name="Google Shape;3200;p333"/>
          <p:cNvSpPr txBox="1"/>
          <p:nvPr/>
        </p:nvSpPr>
        <p:spPr>
          <a:xfrm>
            <a:off x="235850" y="1463025"/>
            <a:ext cx="29880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01" name="Google Shape;3201;p333"/>
          <p:cNvSpPr txBox="1">
            <a:spLocks noGrp="1"/>
          </p:cNvSpPr>
          <p:nvPr>
            <p:ph type="title"/>
          </p:nvPr>
        </p:nvSpPr>
        <p:spPr>
          <a:xfrm>
            <a:off x="248100" y="246150"/>
            <a:ext cx="55677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The Engineering, Construction &amp; Operation Industries Today	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6" name="Google Shape;3206;p334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207" name="Google Shape;3207;p334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34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209" name="Google Shape;3209;p334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210" name="Google Shape;3210;p334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11" name="Google Shape;3211;p334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12" name="Google Shape;3212;p334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213" name="Google Shape;3213;p334"/>
          <p:cNvSpPr txBox="1">
            <a:spLocks noGrp="1"/>
          </p:cNvSpPr>
          <p:nvPr>
            <p:ph type="title"/>
          </p:nvPr>
        </p:nvSpPr>
        <p:spPr>
          <a:xfrm>
            <a:off x="426439" y="315212"/>
            <a:ext cx="8133600" cy="4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EC&amp;O Market: </a:t>
            </a:r>
            <a:r>
              <a:rPr lang="en"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Current</a:t>
            </a: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 Size and Potential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4" name="Google Shape;3214;p334"/>
          <p:cNvSpPr txBox="1"/>
          <p:nvPr/>
        </p:nvSpPr>
        <p:spPr>
          <a:xfrm>
            <a:off x="316125" y="916250"/>
            <a:ext cx="8617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At $12 Trillion, this industry is one of the biggest in the world but historically has been one of the slowest to digitize and innovate. But that’s changing fast. 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5" name="Google Shape;3215;p334"/>
          <p:cNvSpPr txBox="1"/>
          <p:nvPr/>
        </p:nvSpPr>
        <p:spPr>
          <a:xfrm>
            <a:off x="2735675" y="1655150"/>
            <a:ext cx="2133600" cy="292440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Global investment in Architecture, Engineering and Construction tech grew to </a:t>
            </a:r>
            <a:r>
              <a:rPr lang="en" sz="12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$50 Billion </a:t>
            </a:r>
            <a:r>
              <a:rPr lang="en" sz="12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between 2020 &amp; 2022.</a:t>
            </a:r>
            <a:br>
              <a:rPr lang="en" sz="12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12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C7531"/>
                </a:solidFill>
                <a:latin typeface="Poppins"/>
                <a:ea typeface="Poppins"/>
                <a:cs typeface="Poppins"/>
                <a:sym typeface="Poppins"/>
              </a:rPr>
              <a:t>85% higher</a:t>
            </a:r>
            <a:r>
              <a:rPr lang="en" sz="12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than the previous 3 years.</a:t>
            </a:r>
            <a:endParaRPr sz="12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Source: McKinsey &amp; Co.</a:t>
            </a:r>
            <a:endParaRPr sz="10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216" name="Google Shape;3216;p3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450" y="1655150"/>
            <a:ext cx="1971829" cy="292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17" name="Google Shape;3217;p334"/>
          <p:cNvCxnSpPr>
            <a:stCxn id="3216" idx="3"/>
            <a:endCxn id="3215" idx="1"/>
          </p:cNvCxnSpPr>
          <p:nvPr/>
        </p:nvCxnSpPr>
        <p:spPr>
          <a:xfrm>
            <a:off x="2398279" y="3117350"/>
            <a:ext cx="3375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18" name="Google Shape;3218;p334"/>
          <p:cNvSpPr txBox="1"/>
          <p:nvPr/>
        </p:nvSpPr>
        <p:spPr>
          <a:xfrm>
            <a:off x="5556450" y="1602050"/>
            <a:ext cx="33102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F7C500"/>
              </a:buClr>
              <a:buSzPts val="1200"/>
              <a:buFont typeface="Poppins"/>
              <a:buChar char="●"/>
            </a:pPr>
            <a: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Strong demand for infrastructure</a:t>
            </a:r>
            <a:b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1200">
              <a:solidFill>
                <a:srgbClr val="F7C5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F7C500"/>
              </a:buClr>
              <a:buSzPts val="1200"/>
              <a:buFont typeface="Poppins"/>
              <a:buChar char="●"/>
            </a:pPr>
            <a: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A shortage of skilled labor</a:t>
            </a:r>
            <a:b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</a:br>
            <a:endParaRPr sz="1200">
              <a:solidFill>
                <a:srgbClr val="F7C5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F7C500"/>
              </a:buClr>
              <a:buSzPts val="1200"/>
              <a:buFont typeface="Poppins"/>
              <a:buChar char="●"/>
            </a:pPr>
            <a: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Increased stakeholder pressure for data transparency &amp; integration</a:t>
            </a:r>
            <a:endParaRPr sz="1200">
              <a:solidFill>
                <a:srgbClr val="F7C5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7C5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These are the factors accelerating digital adoption. </a:t>
            </a:r>
            <a:r>
              <a:rPr lang="en" sz="1200" b="1">
                <a:solidFill>
                  <a:srgbClr val="F7C500"/>
                </a:solidFill>
                <a:latin typeface="Poppins"/>
                <a:ea typeface="Poppins"/>
                <a:cs typeface="Poppins"/>
                <a:sym typeface="Poppins"/>
              </a:rPr>
              <a:t>As a result, the tech ecosystem has experienced an explosion of investment.</a:t>
            </a:r>
            <a:endParaRPr sz="1200" b="1">
              <a:solidFill>
                <a:srgbClr val="F7C5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9" name="Google Shape;3219;p334"/>
          <p:cNvSpPr/>
          <p:nvPr/>
        </p:nvSpPr>
        <p:spPr>
          <a:xfrm>
            <a:off x="1507575" y="2264150"/>
            <a:ext cx="421200" cy="1895700"/>
          </a:xfrm>
          <a:prstGeom prst="rect">
            <a:avLst/>
          </a:prstGeom>
          <a:solidFill>
            <a:srgbClr val="EC753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0" name="Google Shape;3220;p334"/>
          <p:cNvSpPr/>
          <p:nvPr/>
        </p:nvSpPr>
        <p:spPr>
          <a:xfrm>
            <a:off x="717725" y="3117350"/>
            <a:ext cx="421200" cy="1042500"/>
          </a:xfrm>
          <a:prstGeom prst="rect">
            <a:avLst/>
          </a:prstGeom>
          <a:solidFill>
            <a:srgbClr val="FF97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1" name="Google Shape;3221;p334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6" name="Google Shape;3226;p335"/>
          <p:cNvGrpSpPr/>
          <p:nvPr/>
        </p:nvGrpSpPr>
        <p:grpSpPr>
          <a:xfrm>
            <a:off x="0" y="4843214"/>
            <a:ext cx="9144000" cy="224100"/>
            <a:chOff x="0" y="4843214"/>
            <a:chExt cx="9144000" cy="224100"/>
          </a:xfrm>
        </p:grpSpPr>
        <p:sp>
          <p:nvSpPr>
            <p:cNvPr id="3227" name="Google Shape;3227;p335"/>
            <p:cNvSpPr/>
            <p:nvPr/>
          </p:nvSpPr>
          <p:spPr>
            <a:xfrm>
              <a:off x="0" y="4843214"/>
              <a:ext cx="9144000" cy="224100"/>
            </a:xfrm>
            <a:prstGeom prst="rect">
              <a:avLst/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35"/>
            <p:cNvSpPr txBox="1"/>
            <p:nvPr/>
          </p:nvSpPr>
          <p:spPr>
            <a:xfrm>
              <a:off x="496664" y="4913237"/>
              <a:ext cx="2319900" cy="11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525" rIns="0" bIns="0" anchor="t" anchorCtr="0">
              <a:no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TURN YOUR JOBSITE INTO A SMARTSITE</a:t>
              </a:r>
              <a:r>
                <a:rPr lang="en" sz="600" baseline="300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TM</a:t>
              </a:r>
              <a:endParaRPr sz="600" baseline="30000"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229" name="Google Shape;3229;p335"/>
            <p:cNvGrpSpPr/>
            <p:nvPr/>
          </p:nvGrpSpPr>
          <p:grpSpPr>
            <a:xfrm>
              <a:off x="247819" y="4874069"/>
              <a:ext cx="169142" cy="168466"/>
              <a:chOff x="823591" y="822967"/>
              <a:chExt cx="635635" cy="633094"/>
            </a:xfrm>
          </p:grpSpPr>
          <p:sp>
            <p:nvSpPr>
              <p:cNvPr id="3230" name="Google Shape;3230;p335"/>
              <p:cNvSpPr/>
              <p:nvPr/>
            </p:nvSpPr>
            <p:spPr>
              <a:xfrm>
                <a:off x="823591" y="822967"/>
                <a:ext cx="635635" cy="633094"/>
              </a:xfrm>
              <a:custGeom>
                <a:avLst/>
                <a:gdLst/>
                <a:ahLst/>
                <a:cxnLst/>
                <a:rect l="l" t="t" r="r" b="b"/>
                <a:pathLst>
                  <a:path w="635635" h="633094" extrusionOk="0">
                    <a:moveTo>
                      <a:pt x="370871" y="0"/>
                    </a:moveTo>
                    <a:lnTo>
                      <a:pt x="329152" y="9643"/>
                    </a:lnTo>
                    <a:lnTo>
                      <a:pt x="305949" y="25552"/>
                    </a:lnTo>
                    <a:lnTo>
                      <a:pt x="74361" y="170481"/>
                    </a:lnTo>
                    <a:lnTo>
                      <a:pt x="31387" y="196875"/>
                    </a:lnTo>
                    <a:lnTo>
                      <a:pt x="15680" y="209885"/>
                    </a:lnTo>
                    <a:lnTo>
                      <a:pt x="5214" y="226128"/>
                    </a:lnTo>
                    <a:lnTo>
                      <a:pt x="0" y="244940"/>
                    </a:lnTo>
                    <a:lnTo>
                      <a:pt x="44" y="265658"/>
                    </a:lnTo>
                    <a:lnTo>
                      <a:pt x="2626" y="277807"/>
                    </a:lnTo>
                    <a:lnTo>
                      <a:pt x="6948" y="289266"/>
                    </a:lnTo>
                    <a:lnTo>
                      <a:pt x="12586" y="300189"/>
                    </a:lnTo>
                    <a:lnTo>
                      <a:pt x="21735" y="314680"/>
                    </a:lnTo>
                    <a:lnTo>
                      <a:pt x="23590" y="319011"/>
                    </a:lnTo>
                    <a:lnTo>
                      <a:pt x="172900" y="561625"/>
                    </a:lnTo>
                    <a:lnTo>
                      <a:pt x="178479" y="571080"/>
                    </a:lnTo>
                    <a:lnTo>
                      <a:pt x="194270" y="594681"/>
                    </a:lnTo>
                    <a:lnTo>
                      <a:pt x="213266" y="613903"/>
                    </a:lnTo>
                    <a:lnTo>
                      <a:pt x="236388" y="627132"/>
                    </a:lnTo>
                    <a:lnTo>
                      <a:pt x="264559" y="632752"/>
                    </a:lnTo>
                    <a:lnTo>
                      <a:pt x="276427" y="632400"/>
                    </a:lnTo>
                    <a:lnTo>
                      <a:pt x="321836" y="615658"/>
                    </a:lnTo>
                    <a:lnTo>
                      <a:pt x="360927" y="589991"/>
                    </a:lnTo>
                    <a:lnTo>
                      <a:pt x="551329" y="470570"/>
                    </a:lnTo>
                    <a:lnTo>
                      <a:pt x="586321" y="446521"/>
                    </a:lnTo>
                    <a:lnTo>
                      <a:pt x="623703" y="410616"/>
                    </a:lnTo>
                    <a:lnTo>
                      <a:pt x="635588" y="371871"/>
                    </a:lnTo>
                    <a:lnTo>
                      <a:pt x="634455" y="361141"/>
                    </a:lnTo>
                    <a:lnTo>
                      <a:pt x="615209" y="311071"/>
                    </a:lnTo>
                    <a:lnTo>
                      <a:pt x="489375" y="107251"/>
                    </a:lnTo>
                    <a:lnTo>
                      <a:pt x="464029" y="62830"/>
                    </a:lnTo>
                    <a:lnTo>
                      <a:pt x="432682" y="22809"/>
                    </a:lnTo>
                    <a:lnTo>
                      <a:pt x="387592" y="1577"/>
                    </a:lnTo>
                    <a:lnTo>
                      <a:pt x="370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31" name="Google Shape;3231;p335"/>
              <p:cNvSpPr/>
              <p:nvPr/>
            </p:nvSpPr>
            <p:spPr>
              <a:xfrm>
                <a:off x="1028108" y="955924"/>
                <a:ext cx="398780" cy="463550"/>
              </a:xfrm>
              <a:custGeom>
                <a:avLst/>
                <a:gdLst/>
                <a:ahLst/>
                <a:cxnLst/>
                <a:rect l="l" t="t" r="r" b="b"/>
                <a:pathLst>
                  <a:path w="398780" h="463550" extrusionOk="0">
                    <a:moveTo>
                      <a:pt x="214253" y="0"/>
                    </a:moveTo>
                    <a:lnTo>
                      <a:pt x="174989" y="5081"/>
                    </a:lnTo>
                    <a:lnTo>
                      <a:pt x="138620" y="21636"/>
                    </a:lnTo>
                    <a:lnTo>
                      <a:pt x="112928" y="54309"/>
                    </a:lnTo>
                    <a:lnTo>
                      <a:pt x="109044" y="81409"/>
                    </a:lnTo>
                    <a:lnTo>
                      <a:pt x="111166" y="94708"/>
                    </a:lnTo>
                    <a:lnTo>
                      <a:pt x="115045" y="107697"/>
                    </a:lnTo>
                    <a:lnTo>
                      <a:pt x="119938" y="120403"/>
                    </a:lnTo>
                    <a:lnTo>
                      <a:pt x="133495" y="151333"/>
                    </a:lnTo>
                    <a:lnTo>
                      <a:pt x="147715" y="181989"/>
                    </a:lnTo>
                    <a:lnTo>
                      <a:pt x="161242" y="212897"/>
                    </a:lnTo>
                    <a:lnTo>
                      <a:pt x="172720" y="244584"/>
                    </a:lnTo>
                    <a:lnTo>
                      <a:pt x="177873" y="265735"/>
                    </a:lnTo>
                    <a:lnTo>
                      <a:pt x="179451" y="286745"/>
                    </a:lnTo>
                    <a:lnTo>
                      <a:pt x="176284" y="307331"/>
                    </a:lnTo>
                    <a:lnTo>
                      <a:pt x="134938" y="361881"/>
                    </a:lnTo>
                    <a:lnTo>
                      <a:pt x="93157" y="385940"/>
                    </a:lnTo>
                    <a:lnTo>
                      <a:pt x="46600" y="401186"/>
                    </a:lnTo>
                    <a:lnTo>
                      <a:pt x="0" y="409417"/>
                    </a:lnTo>
                    <a:lnTo>
                      <a:pt x="5704" y="419850"/>
                    </a:lnTo>
                    <a:lnTo>
                      <a:pt x="38888" y="458251"/>
                    </a:lnTo>
                    <a:lnTo>
                      <a:pt x="67689" y="463552"/>
                    </a:lnTo>
                    <a:lnTo>
                      <a:pt x="82994" y="458706"/>
                    </a:lnTo>
                    <a:lnTo>
                      <a:pt x="99949" y="449533"/>
                    </a:lnTo>
                    <a:lnTo>
                      <a:pt x="116503" y="439107"/>
                    </a:lnTo>
                    <a:lnTo>
                      <a:pt x="148983" y="417622"/>
                    </a:lnTo>
                    <a:lnTo>
                      <a:pt x="371338" y="277677"/>
                    </a:lnTo>
                    <a:lnTo>
                      <a:pt x="397414" y="243936"/>
                    </a:lnTo>
                    <a:lnTo>
                      <a:pt x="398500" y="232537"/>
                    </a:lnTo>
                    <a:lnTo>
                      <a:pt x="396786" y="221229"/>
                    </a:lnTo>
                    <a:lnTo>
                      <a:pt x="271551" y="19959"/>
                    </a:lnTo>
                    <a:lnTo>
                      <a:pt x="227615" y="1138"/>
                    </a:lnTo>
                    <a:lnTo>
                      <a:pt x="2142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  <p:sp>
            <p:nvSpPr>
              <p:cNvPr id="3232" name="Google Shape;3232;p335"/>
              <p:cNvSpPr/>
              <p:nvPr/>
            </p:nvSpPr>
            <p:spPr>
              <a:xfrm>
                <a:off x="859483" y="852954"/>
                <a:ext cx="403859" cy="459740"/>
              </a:xfrm>
              <a:custGeom>
                <a:avLst/>
                <a:gdLst/>
                <a:ahLst/>
                <a:cxnLst/>
                <a:rect l="l" t="t" r="r" b="b"/>
                <a:pathLst>
                  <a:path w="403859" h="459740" extrusionOk="0">
                    <a:moveTo>
                      <a:pt x="346473" y="0"/>
                    </a:moveTo>
                    <a:lnTo>
                      <a:pt x="298549" y="14548"/>
                    </a:lnTo>
                    <a:lnTo>
                      <a:pt x="265694" y="35874"/>
                    </a:lnTo>
                    <a:lnTo>
                      <a:pt x="249516" y="46464"/>
                    </a:lnTo>
                    <a:lnTo>
                      <a:pt x="27167" y="186409"/>
                    </a:lnTo>
                    <a:lnTo>
                      <a:pt x="1082" y="220141"/>
                    </a:lnTo>
                    <a:lnTo>
                      <a:pt x="0" y="231537"/>
                    </a:lnTo>
                    <a:lnTo>
                      <a:pt x="1727" y="242844"/>
                    </a:lnTo>
                    <a:lnTo>
                      <a:pt x="134607" y="457601"/>
                    </a:lnTo>
                    <a:lnTo>
                      <a:pt x="135928" y="459608"/>
                    </a:lnTo>
                    <a:lnTo>
                      <a:pt x="151358" y="458935"/>
                    </a:lnTo>
                    <a:lnTo>
                      <a:pt x="194713" y="446929"/>
                    </a:lnTo>
                    <a:lnTo>
                      <a:pt x="230974" y="417406"/>
                    </a:lnTo>
                    <a:lnTo>
                      <a:pt x="241426" y="370436"/>
                    </a:lnTo>
                    <a:lnTo>
                      <a:pt x="228895" y="330818"/>
                    </a:lnTo>
                    <a:lnTo>
                      <a:pt x="209744" y="292735"/>
                    </a:lnTo>
                    <a:lnTo>
                      <a:pt x="199183" y="272916"/>
                    </a:lnTo>
                    <a:lnTo>
                      <a:pt x="189456" y="252732"/>
                    </a:lnTo>
                    <a:lnTo>
                      <a:pt x="176771" y="207237"/>
                    </a:lnTo>
                    <a:lnTo>
                      <a:pt x="175625" y="182633"/>
                    </a:lnTo>
                    <a:lnTo>
                      <a:pt x="177300" y="170476"/>
                    </a:lnTo>
                    <a:lnTo>
                      <a:pt x="192925" y="129306"/>
                    </a:lnTo>
                    <a:lnTo>
                      <a:pt x="219050" y="100031"/>
                    </a:lnTo>
                    <a:lnTo>
                      <a:pt x="251288" y="79122"/>
                    </a:lnTo>
                    <a:lnTo>
                      <a:pt x="296194" y="60513"/>
                    </a:lnTo>
                    <a:lnTo>
                      <a:pt x="340953" y="54009"/>
                    </a:lnTo>
                    <a:lnTo>
                      <a:pt x="399121" y="54009"/>
                    </a:lnTo>
                    <a:lnTo>
                      <a:pt x="397763" y="51493"/>
                    </a:lnTo>
                    <a:lnTo>
                      <a:pt x="393242" y="44407"/>
                    </a:lnTo>
                    <a:lnTo>
                      <a:pt x="390893" y="41067"/>
                    </a:lnTo>
                    <a:lnTo>
                      <a:pt x="386854" y="34551"/>
                    </a:lnTo>
                    <a:lnTo>
                      <a:pt x="383806" y="30602"/>
                    </a:lnTo>
                    <a:lnTo>
                      <a:pt x="379107" y="24176"/>
                    </a:lnTo>
                    <a:lnTo>
                      <a:pt x="374777" y="18511"/>
                    </a:lnTo>
                    <a:lnTo>
                      <a:pt x="373506" y="17089"/>
                    </a:lnTo>
                    <a:lnTo>
                      <a:pt x="372402" y="15641"/>
                    </a:lnTo>
                    <a:lnTo>
                      <a:pt x="360559" y="5003"/>
                    </a:lnTo>
                    <a:lnTo>
                      <a:pt x="346473" y="0"/>
                    </a:lnTo>
                    <a:close/>
                  </a:path>
                  <a:path w="403859" h="459740" extrusionOk="0">
                    <a:moveTo>
                      <a:pt x="399121" y="54009"/>
                    </a:moveTo>
                    <a:lnTo>
                      <a:pt x="340953" y="54009"/>
                    </a:lnTo>
                    <a:lnTo>
                      <a:pt x="351332" y="54171"/>
                    </a:lnTo>
                    <a:lnTo>
                      <a:pt x="361683" y="54960"/>
                    </a:lnTo>
                    <a:lnTo>
                      <a:pt x="372272" y="56731"/>
                    </a:lnTo>
                    <a:lnTo>
                      <a:pt x="382685" y="59328"/>
                    </a:lnTo>
                    <a:lnTo>
                      <a:pt x="393008" y="62131"/>
                    </a:lnTo>
                    <a:lnTo>
                      <a:pt x="403326" y="64523"/>
                    </a:lnTo>
                    <a:lnTo>
                      <a:pt x="403758" y="63126"/>
                    </a:lnTo>
                    <a:lnTo>
                      <a:pt x="402282" y="60513"/>
                    </a:lnTo>
                    <a:lnTo>
                      <a:pt x="399757" y="55189"/>
                    </a:lnTo>
                    <a:lnTo>
                      <a:pt x="399121" y="54009"/>
                    </a:lnTo>
                    <a:close/>
                  </a:path>
                </a:pathLst>
              </a:custGeom>
              <a:solidFill>
                <a:srgbClr val="EC7531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/>
              </a:p>
            </p:txBody>
          </p:sp>
        </p:grpSp>
      </p:grpSp>
      <p:sp>
        <p:nvSpPr>
          <p:cNvPr id="3233" name="Google Shape;3233;p335"/>
          <p:cNvSpPr txBox="1">
            <a:spLocks noGrp="1"/>
          </p:cNvSpPr>
          <p:nvPr>
            <p:ph type="title"/>
          </p:nvPr>
        </p:nvSpPr>
        <p:spPr>
          <a:xfrm>
            <a:off x="426439" y="315212"/>
            <a:ext cx="8133600" cy="4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EC&amp;O Market Trends &amp; Opportunity</a:t>
            </a:r>
            <a:endParaRPr sz="3000" b="1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4" name="Google Shape;3234;p335"/>
          <p:cNvSpPr txBox="1"/>
          <p:nvPr/>
        </p:nvSpPr>
        <p:spPr>
          <a:xfrm>
            <a:off x="316125" y="916250"/>
            <a:ext cx="851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The engineering, construction and operations (EC&amp;O) industry is undergoing significant transformation, with a growing emphasis on digitization and automation. The use of software and job automation technologies has become increasingly critical in improving efficiency, reducing costs, and enhancing project delivery.</a:t>
            </a:r>
            <a:endParaRPr sz="1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5" name="Google Shape;3235;p335"/>
          <p:cNvSpPr/>
          <p:nvPr/>
        </p:nvSpPr>
        <p:spPr>
          <a:xfrm>
            <a:off x="350238" y="2287814"/>
            <a:ext cx="1603800" cy="16266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</a:rPr>
              <a:t>Current trends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3236" name="Google Shape;3236;p335"/>
          <p:cNvSpPr txBox="1"/>
          <p:nvPr/>
        </p:nvSpPr>
        <p:spPr>
          <a:xfrm>
            <a:off x="3148650" y="1799850"/>
            <a:ext cx="5680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Increased adoption of </a:t>
            </a:r>
            <a:r>
              <a:rPr lang="en" sz="1200" b="1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Building Information Modeling (BIM)</a:t>
            </a:r>
            <a:r>
              <a:rPr lang="en" sz="1200">
                <a:solidFill>
                  <a:srgbClr val="ED7D31"/>
                </a:solidFill>
                <a:latin typeface="Poppins"/>
                <a:ea typeface="Poppins"/>
                <a:cs typeface="Poppins"/>
                <a:sym typeface="Poppins"/>
              </a:rPr>
              <a:t> technology for improved project collaboration and design accuracy - “Digital twins”</a:t>
            </a:r>
            <a:endParaRPr sz="1200">
              <a:solidFill>
                <a:srgbClr val="ED7D3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7" name="Google Shape;3237;p335"/>
          <p:cNvSpPr txBox="1"/>
          <p:nvPr/>
        </p:nvSpPr>
        <p:spPr>
          <a:xfrm>
            <a:off x="3529650" y="2371420"/>
            <a:ext cx="56145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9900"/>
                </a:solidFill>
                <a:latin typeface="Poppins"/>
                <a:ea typeface="Poppins"/>
                <a:cs typeface="Poppins"/>
                <a:sym typeface="Poppins"/>
              </a:rPr>
              <a:t>Growing demand for construction project management software at the jobsite to streamline processes and</a:t>
            </a:r>
            <a:r>
              <a:rPr lang="en" sz="1300" b="1">
                <a:solidFill>
                  <a:srgbClr val="FF99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300" b="1" u="sng">
                <a:solidFill>
                  <a:srgbClr val="FF9900"/>
                </a:solidFill>
                <a:latin typeface="Poppins"/>
                <a:ea typeface="Poppins"/>
                <a:cs typeface="Poppins"/>
                <a:sym typeface="Poppins"/>
              </a:rPr>
              <a:t>increase project visibility from the jobsite back to the office.</a:t>
            </a:r>
            <a:endParaRPr sz="1300" b="1" u="sng">
              <a:solidFill>
                <a:srgbClr val="FF99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3238" name="Google Shape;3238;p335"/>
          <p:cNvCxnSpPr>
            <a:stCxn id="3235" idx="6"/>
            <a:endCxn id="3239" idx="3"/>
          </p:cNvCxnSpPr>
          <p:nvPr/>
        </p:nvCxnSpPr>
        <p:spPr>
          <a:xfrm rot="10800000" flipH="1">
            <a:off x="1954038" y="2481914"/>
            <a:ext cx="486300" cy="6192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40" name="Google Shape;3240;p335"/>
          <p:cNvSpPr txBox="1"/>
          <p:nvPr/>
        </p:nvSpPr>
        <p:spPr>
          <a:xfrm>
            <a:off x="3529650" y="3192275"/>
            <a:ext cx="5299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AB40"/>
                </a:solidFill>
                <a:latin typeface="Poppins"/>
                <a:ea typeface="Poppins"/>
                <a:cs typeface="Poppins"/>
                <a:sym typeface="Poppins"/>
              </a:rPr>
              <a:t>Increased use of</a:t>
            </a:r>
            <a:r>
              <a:rPr lang="en" sz="1200" b="1">
                <a:solidFill>
                  <a:srgbClr val="FFAB40"/>
                </a:solidFill>
                <a:latin typeface="Poppins"/>
                <a:ea typeface="Poppins"/>
                <a:cs typeface="Poppins"/>
                <a:sym typeface="Poppins"/>
              </a:rPr>
              <a:t> field management software</a:t>
            </a:r>
            <a:r>
              <a:rPr lang="en" sz="1200">
                <a:solidFill>
                  <a:srgbClr val="FFAB40"/>
                </a:solidFill>
                <a:latin typeface="Poppins"/>
                <a:ea typeface="Poppins"/>
                <a:cs typeface="Poppins"/>
                <a:sym typeface="Poppins"/>
              </a:rPr>
              <a:t> to automate manual processes and improve productivity on construction sites.</a:t>
            </a:r>
            <a:endParaRPr sz="1200">
              <a:solidFill>
                <a:srgbClr val="FFAB4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41" name="Google Shape;3241;p335"/>
          <p:cNvSpPr txBox="1"/>
          <p:nvPr/>
        </p:nvSpPr>
        <p:spPr>
          <a:xfrm>
            <a:off x="3148650" y="3801875"/>
            <a:ext cx="521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1C232"/>
                </a:solidFill>
                <a:latin typeface="Poppins"/>
                <a:ea typeface="Poppins"/>
                <a:cs typeface="Poppins"/>
                <a:sym typeface="Poppins"/>
              </a:rPr>
              <a:t>Emergence of </a:t>
            </a:r>
            <a:r>
              <a:rPr lang="en" sz="1200" b="1">
                <a:solidFill>
                  <a:srgbClr val="F1C232"/>
                </a:solidFill>
                <a:latin typeface="Poppins"/>
                <a:ea typeface="Poppins"/>
                <a:cs typeface="Poppins"/>
                <a:sym typeface="Poppins"/>
              </a:rPr>
              <a:t>artificial intelligence and machine learning</a:t>
            </a:r>
            <a:r>
              <a:rPr lang="en" sz="1200">
                <a:solidFill>
                  <a:srgbClr val="F1C232"/>
                </a:solidFill>
                <a:latin typeface="Poppins"/>
                <a:ea typeface="Poppins"/>
                <a:cs typeface="Poppins"/>
                <a:sym typeface="Poppins"/>
              </a:rPr>
              <a:t> in construction to optimize project planning and improve safety.</a:t>
            </a:r>
            <a:endParaRPr sz="1200">
              <a:solidFill>
                <a:srgbClr val="F1C23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9" name="Google Shape;3239;p335"/>
          <p:cNvSpPr/>
          <p:nvPr/>
        </p:nvSpPr>
        <p:spPr>
          <a:xfrm>
            <a:off x="2333380" y="1849646"/>
            <a:ext cx="730500" cy="740700"/>
          </a:xfrm>
          <a:prstGeom prst="ellipse">
            <a:avLst/>
          </a:prstGeom>
          <a:solidFill>
            <a:srgbClr val="EC75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242" name="Google Shape;3242;p335"/>
          <p:cNvSpPr/>
          <p:nvPr/>
        </p:nvSpPr>
        <p:spPr>
          <a:xfrm>
            <a:off x="2333375" y="3577089"/>
            <a:ext cx="730500" cy="740700"/>
          </a:xfrm>
          <a:prstGeom prst="ellipse">
            <a:avLst/>
          </a:prstGeom>
          <a:solidFill>
            <a:srgbClr val="F1C2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243" name="Google Shape;3243;p335"/>
          <p:cNvSpPr/>
          <p:nvPr/>
        </p:nvSpPr>
        <p:spPr>
          <a:xfrm>
            <a:off x="2658135" y="2418650"/>
            <a:ext cx="730500" cy="7407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 b="1">
              <a:solidFill>
                <a:srgbClr val="FFFFFF"/>
              </a:solidFill>
            </a:endParaRPr>
          </a:p>
        </p:txBody>
      </p:sp>
      <p:sp>
        <p:nvSpPr>
          <p:cNvPr id="3244" name="Google Shape;3244;p335"/>
          <p:cNvSpPr/>
          <p:nvPr/>
        </p:nvSpPr>
        <p:spPr>
          <a:xfrm>
            <a:off x="2668136" y="3055452"/>
            <a:ext cx="730500" cy="740700"/>
          </a:xfrm>
          <a:prstGeom prst="ellipse">
            <a:avLst/>
          </a:prstGeom>
          <a:solidFill>
            <a:srgbClr val="FFAB4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 b="1">
              <a:solidFill>
                <a:srgbClr val="FFFFFF"/>
              </a:solidFill>
            </a:endParaRPr>
          </a:p>
        </p:txBody>
      </p:sp>
      <p:cxnSp>
        <p:nvCxnSpPr>
          <p:cNvPr id="3245" name="Google Shape;3245;p335"/>
          <p:cNvCxnSpPr>
            <a:endCxn id="3243" idx="2"/>
          </p:cNvCxnSpPr>
          <p:nvPr/>
        </p:nvCxnSpPr>
        <p:spPr>
          <a:xfrm rot="10800000" flipH="1">
            <a:off x="1954035" y="2789000"/>
            <a:ext cx="704100" cy="312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6" name="Google Shape;3246;p335"/>
          <p:cNvCxnSpPr>
            <a:stCxn id="3235" idx="6"/>
            <a:endCxn id="3244" idx="2"/>
          </p:cNvCxnSpPr>
          <p:nvPr/>
        </p:nvCxnSpPr>
        <p:spPr>
          <a:xfrm>
            <a:off x="1954038" y="3101114"/>
            <a:ext cx="714000" cy="3246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7" name="Google Shape;3247;p335"/>
          <p:cNvCxnSpPr>
            <a:stCxn id="3235" idx="6"/>
            <a:endCxn id="3242" idx="2"/>
          </p:cNvCxnSpPr>
          <p:nvPr/>
        </p:nvCxnSpPr>
        <p:spPr>
          <a:xfrm>
            <a:off x="1954038" y="3101114"/>
            <a:ext cx="379200" cy="846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248" name="Google Shape;3248;p3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8612" y="2001241"/>
            <a:ext cx="379200" cy="37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9" name="Google Shape;3249;p3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54187" y="3211264"/>
            <a:ext cx="379200" cy="37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0" name="Google Shape;3250;p3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8376" y="3714088"/>
            <a:ext cx="486300" cy="4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1" name="Google Shape;3251;p335"/>
          <p:cNvPicPr preferRelativeResize="0"/>
          <p:nvPr/>
        </p:nvPicPr>
        <p:blipFill rotWithShape="1">
          <a:blip r:embed="rId6">
            <a:alphaModFix/>
          </a:blip>
          <a:srcRect l="26625" r="26167"/>
          <a:stretch/>
        </p:blipFill>
        <p:spPr>
          <a:xfrm>
            <a:off x="2830035" y="2523876"/>
            <a:ext cx="432750" cy="481274"/>
          </a:xfrm>
          <a:prstGeom prst="rect">
            <a:avLst/>
          </a:prstGeom>
          <a:noFill/>
          <a:ln>
            <a:noFill/>
          </a:ln>
        </p:spPr>
      </p:pic>
      <p:sp>
        <p:nvSpPr>
          <p:cNvPr id="3252" name="Google Shape;3252;p335"/>
          <p:cNvSpPr txBox="1"/>
          <p:nvPr/>
        </p:nvSpPr>
        <p:spPr>
          <a:xfrm>
            <a:off x="8054325" y="4902950"/>
            <a:ext cx="897000" cy="1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525" rIns="0" bIns="0" anchor="t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© 2023 smartapp.com</a:t>
            </a:r>
            <a:endParaRPr sz="6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7" name="Google Shape;3257;p336"/>
          <p:cNvPicPr preferRelativeResize="0"/>
          <p:nvPr/>
        </p:nvPicPr>
        <p:blipFill rotWithShape="1">
          <a:blip r:embed="rId3">
            <a:alphaModFix amt="12000"/>
          </a:blip>
          <a:srcRect b="2572"/>
          <a:stretch/>
        </p:blipFill>
        <p:spPr>
          <a:xfrm>
            <a:off x="452825" y="131680"/>
            <a:ext cx="8538876" cy="47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8" name="Google Shape;3258;p336"/>
          <p:cNvPicPr preferRelativeResize="0"/>
          <p:nvPr/>
        </p:nvPicPr>
        <p:blipFill rotWithShape="1">
          <a:blip r:embed="rId4">
            <a:alphaModFix/>
          </a:blip>
          <a:srcRect l="13322" t="26253"/>
          <a:stretch/>
        </p:blipFill>
        <p:spPr>
          <a:xfrm>
            <a:off x="0" y="0"/>
            <a:ext cx="5540450" cy="47677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259" name="Google Shape;3259;p336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0" y="93762"/>
            <a:ext cx="9144003" cy="4955978"/>
          </a:xfrm>
          <a:prstGeom prst="rect">
            <a:avLst/>
          </a:prstGeom>
          <a:noFill/>
          <a:ln>
            <a:noFill/>
          </a:ln>
        </p:spPr>
      </p:pic>
      <p:sp>
        <p:nvSpPr>
          <p:cNvPr id="3260" name="Google Shape;3260;p336"/>
          <p:cNvSpPr txBox="1"/>
          <p:nvPr/>
        </p:nvSpPr>
        <p:spPr>
          <a:xfrm>
            <a:off x="235850" y="1463025"/>
            <a:ext cx="49413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build something somewhere on time on budget and safely.</a:t>
            </a:r>
            <a:endParaRPr sz="25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61" name="Google Shape;3261;p336"/>
          <p:cNvSpPr txBox="1">
            <a:spLocks noGrp="1"/>
          </p:cNvSpPr>
          <p:nvPr>
            <p:ph type="title"/>
          </p:nvPr>
        </p:nvSpPr>
        <p:spPr>
          <a:xfrm>
            <a:off x="351400" y="153325"/>
            <a:ext cx="52515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95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Industry </a:t>
            </a:r>
            <a:r>
              <a:rPr lang="en" sz="3500" b="1" u="sng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Goal</a:t>
            </a: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&amp;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5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Challenge</a:t>
            </a:r>
            <a:endParaRPr sz="35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Custom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1842</Words>
  <Application>Microsoft Office PowerPoint</Application>
  <PresentationFormat>On-screen Show (16:9)</PresentationFormat>
  <Paragraphs>263</Paragraphs>
  <Slides>31</Slides>
  <Notes>31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31</vt:i4>
      </vt:variant>
    </vt:vector>
  </HeadingPairs>
  <TitlesOfParts>
    <vt:vector size="59" baseType="lpstr">
      <vt:lpstr>Cambria</vt:lpstr>
      <vt:lpstr>Noto Sans Symbols</vt:lpstr>
      <vt:lpstr>Calibri</vt:lpstr>
      <vt:lpstr>Poppins</vt:lpstr>
      <vt:lpstr>Lobster</vt:lpstr>
      <vt:lpstr>Roboto</vt:lpstr>
      <vt:lpstr>Rubik</vt:lpstr>
      <vt:lpstr>Raleway</vt:lpstr>
      <vt:lpstr>Merriweather</vt:lpstr>
      <vt:lpstr>Arial</vt:lpstr>
      <vt:lpstr>Oswald</vt:lpstr>
      <vt:lpstr>Roboto Condensed</vt:lpstr>
      <vt:lpstr>Poppins SemiBold</vt:lpstr>
      <vt:lpstr>Raleway Medium</vt:lpstr>
      <vt:lpstr>Simple Light</vt:lpstr>
      <vt:lpstr>Office Theme</vt:lpstr>
      <vt:lpstr>Simple Light</vt:lpstr>
      <vt:lpstr>Simple Light</vt:lpstr>
      <vt:lpstr>Simple Light</vt:lpstr>
      <vt:lpstr>Simple Light</vt:lpstr>
      <vt:lpstr>Office Theme</vt:lpstr>
      <vt:lpstr>Simple Light</vt:lpstr>
      <vt:lpstr>Simple Light</vt:lpstr>
      <vt:lpstr>Simple Light</vt:lpstr>
      <vt:lpstr>Simple Light</vt:lpstr>
      <vt:lpstr>Simple Light</vt:lpstr>
      <vt:lpstr>Simple Light</vt:lpstr>
      <vt:lpstr>Custom</vt:lpstr>
      <vt:lpstr>PowerPoint Presentation</vt:lpstr>
      <vt:lpstr>What we’ll cover</vt:lpstr>
      <vt:lpstr>Introductions</vt:lpstr>
      <vt:lpstr>SAP Provides the Leading Transformational Platform for Construction</vt:lpstr>
      <vt:lpstr>Smartapp.com Provides the FIELD data automation for Construction Projects</vt:lpstr>
      <vt:lpstr>The Engineering, Construction &amp; Operation Industries Today </vt:lpstr>
      <vt:lpstr>EC&amp;O Market: Current Size and Potential</vt:lpstr>
      <vt:lpstr>EC&amp;O Market Trends &amp; Opportunity</vt:lpstr>
      <vt:lpstr>Industry Goal &amp; Challenge</vt:lpstr>
      <vt:lpstr>How do you represent that  something?</vt:lpstr>
      <vt:lpstr>How do you represent that  something?</vt:lpstr>
      <vt:lpstr>How do you build that something somewhere?</vt:lpstr>
      <vt:lpstr>How do you build that something somewhere?</vt:lpstr>
      <vt:lpstr>EC&amp;O Market today</vt:lpstr>
      <vt:lpstr>PowerPoint Presentation</vt:lpstr>
      <vt:lpstr>PowerPoint Presentation</vt:lpstr>
      <vt:lpstr>PowerPoint Presentation</vt:lpstr>
      <vt:lpstr>An idea that began @ FutureTech 2022… </vt:lpstr>
      <vt:lpstr>Can we bridge the gap? Jobsite data disconnected from Finance! </vt:lpstr>
      <vt:lpstr>Bringing together the best of 2 powerful products</vt:lpstr>
      <vt:lpstr>An idea that began @ FutureTech 2022…  </vt:lpstr>
      <vt:lpstr>Introducing Smartapp ONE™ for SAP -  Bridging FINANCE to FIELD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Interested? We are seeking early co-innovation adopters to bring it to the next level.</vt:lpstr>
      <vt:lpstr>Come talk to us at Table #4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Jeremy Carr</cp:lastModifiedBy>
  <cp:revision>34</cp:revision>
  <dcterms:modified xsi:type="dcterms:W3CDTF">2023-05-30T19:59:33Z</dcterms:modified>
</cp:coreProperties>
</file>